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rawings/legacyDiagramText4.bin" ContentType="application/vnd.ms-office.legacyDiagramText"/>
  <Override PartName="/ppt/drawings/legacyDiagramText5.bin" ContentType="application/vnd.ms-office.legacyDiagramText"/>
  <Override PartName="/ppt/notesSlides/notesSlide10.xml" ContentType="application/vnd.openxmlformats-officedocument.presentationml.notesSlide+xml"/>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rawings/legacyDiagramText1.bin" ContentType="application/vnd.ms-office.legacyDiagramText"/>
  <Override PartName="/ppt/drawings/legacyDiagramText2.bin" ContentType="application/vnd.ms-office.legacyDiagramText"/>
  <Override PartName="/ppt/drawings/legacyDiagramText3.bin" ContentType="application/vnd.ms-office.legacyDiagramText"/>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14"/>
  </p:notesMasterIdLst>
  <p:handoutMasterIdLst>
    <p:handoutMasterId r:id="rId15"/>
  </p:handoutMasterIdLst>
  <p:sldIdLst>
    <p:sldId id="256" r:id="rId2"/>
    <p:sldId id="257" r:id="rId3"/>
    <p:sldId id="259" r:id="rId4"/>
    <p:sldId id="258" r:id="rId5"/>
    <p:sldId id="274" r:id="rId6"/>
    <p:sldId id="276" r:id="rId7"/>
    <p:sldId id="260" r:id="rId8"/>
    <p:sldId id="262" r:id="rId9"/>
    <p:sldId id="275" r:id="rId10"/>
    <p:sldId id="277" r:id="rId11"/>
    <p:sldId id="270" r:id="rId12"/>
    <p:sldId id="261" r:id="rId13"/>
  </p:sldIdLst>
  <p:sldSz cx="9144000" cy="6858000" type="screen4x3"/>
  <p:notesSz cx="6735763" cy="9869488"/>
  <p:defaultTextStyle>
    <a:defPPr>
      <a:defRPr lang="en-US"/>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AF4FA"/>
    <a:srgbClr val="F2084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7" autoAdjust="0"/>
    <p:restoredTop sz="83117" autoAdjust="0"/>
  </p:normalViewPr>
  <p:slideViewPr>
    <p:cSldViewPr>
      <p:cViewPr varScale="1">
        <p:scale>
          <a:sx n="89" d="100"/>
          <a:sy n="89" d="100"/>
        </p:scale>
        <p:origin x="-108" y="-19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06/relationships/legacyDocTextInfo" Target="legacyDocTextInfo.bin"/><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5" Type="http://schemas.microsoft.com/office/2006/relationships/legacyDiagramText" Target="legacyDiagramText5.bin"/><Relationship Id="rId4" Type="http://schemas.microsoft.com/office/2006/relationships/legacyDiagramText" Target="legacyDiagramText4.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Lucida Sans Unicode" pitchFamily="34" charset="0"/>
              </a:defRPr>
            </a:lvl1pPr>
          </a:lstStyle>
          <a:p>
            <a:pPr>
              <a:defRPr/>
            </a:pPr>
            <a:endParaRPr lang="en-US" altLang="ja-JP"/>
          </a:p>
        </p:txBody>
      </p:sp>
      <p:sp>
        <p:nvSpPr>
          <p:cNvPr id="66563"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Lucida Sans Unicode" pitchFamily="34" charset="0"/>
              </a:defRPr>
            </a:lvl1pPr>
          </a:lstStyle>
          <a:p>
            <a:pPr>
              <a:defRPr/>
            </a:pPr>
            <a:fld id="{406924D6-D5DC-4AEF-A111-DA99BCCFDA93}" type="datetimeFigureOut">
              <a:rPr lang="ja-JP" altLang="en-US"/>
              <a:pPr>
                <a:defRPr/>
              </a:pPr>
              <a:t>2012/11/3</a:t>
            </a:fld>
            <a:endParaRPr lang="en-US" altLang="ja-JP"/>
          </a:p>
        </p:txBody>
      </p:sp>
      <p:sp>
        <p:nvSpPr>
          <p:cNvPr id="66564" name="Rectangle 4"/>
          <p:cNvSpPr>
            <a:spLocks noGrp="1" noChangeArrowheads="1"/>
          </p:cNvSpPr>
          <p:nvPr>
            <p:ph type="ftr" sz="quarter" idx="2"/>
          </p:nvPr>
        </p:nvSpPr>
        <p:spPr bwMode="auto">
          <a:xfrm>
            <a:off x="0" y="9374188"/>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Lucida Sans Unicode" pitchFamily="34" charset="0"/>
              </a:defRPr>
            </a:lvl1pPr>
          </a:lstStyle>
          <a:p>
            <a:pPr>
              <a:defRPr/>
            </a:pPr>
            <a:endParaRPr lang="en-US" altLang="ja-JP"/>
          </a:p>
        </p:txBody>
      </p:sp>
      <p:sp>
        <p:nvSpPr>
          <p:cNvPr id="66565" name="Rectangle 5"/>
          <p:cNvSpPr>
            <a:spLocks noGrp="1" noChangeArrowheads="1"/>
          </p:cNvSpPr>
          <p:nvPr>
            <p:ph type="sldNum" sz="quarter" idx="3"/>
          </p:nvPr>
        </p:nvSpPr>
        <p:spPr bwMode="auto">
          <a:xfrm>
            <a:off x="3814763" y="9374188"/>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Lucida Sans Unicode" pitchFamily="34" charset="0"/>
              </a:defRPr>
            </a:lvl1pPr>
          </a:lstStyle>
          <a:p>
            <a:pPr>
              <a:defRPr/>
            </a:pPr>
            <a:fld id="{E520CF51-5BEE-4DA0-96FA-8E252DD66023}" type="slidenum">
              <a:rPr lang="ja-JP" altLang="en-US"/>
              <a:pPr>
                <a:defRPr/>
              </a:pPr>
              <a:t>&lt;#&gt;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39C3426A-5EBC-4814-B59B-FD9A36A7666B}" type="datetimeFigureOut">
              <a:rPr lang="ja-JP" altLang="en-US"/>
              <a:pPr>
                <a:defRPr/>
              </a:pPr>
              <a:t>2012/11/3</a:t>
            </a:fld>
            <a:endParaRPr lang="ja-JP" altLang="en-US"/>
          </a:p>
        </p:txBody>
      </p:sp>
      <p:sp>
        <p:nvSpPr>
          <p:cNvPr id="4" name="スライド イメージ プレースホルダー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73100" y="4687888"/>
            <a:ext cx="5389563" cy="4441825"/>
          </a:xfrm>
          <a:prstGeom prst="rect">
            <a:avLst/>
          </a:prstGeom>
        </p:spPr>
        <p:txBody>
          <a:bodyPr vert="horz" lIns="91440" tIns="45720" rIns="91440" bIns="4572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0" y="9374188"/>
            <a:ext cx="2919413" cy="49371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14763" y="9374188"/>
            <a:ext cx="2919412" cy="493712"/>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E292013B-9FF0-42DA-9BD6-085DFD33F09D}"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741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メンバーは</a:t>
            </a:r>
            <a:r>
              <a:rPr lang="en-US" altLang="ja-JP" smtClean="0"/>
              <a:t>50</a:t>
            </a:r>
            <a:r>
              <a:rPr lang="ja-JP" altLang="en-US" smtClean="0"/>
              <a:t>音順で記載</a:t>
            </a:r>
          </a:p>
        </p:txBody>
      </p:sp>
      <p:sp>
        <p:nvSpPr>
          <p:cNvPr id="15363"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4367AD-A5D9-4754-9076-3CA010BA9B6E}" type="slidenum">
              <a:rPr lang="ja-JP" altLang="en-US"/>
              <a:pPr fontAlgn="base">
                <a:spcBef>
                  <a:spcPct val="0"/>
                </a:spcBef>
                <a:spcAft>
                  <a:spcPct val="0"/>
                </a:spcAft>
                <a:defRPr/>
              </a:pPr>
              <a:t>1</a:t>
            </a:fld>
            <a:endParaRPr lang="en-US"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7168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ja-JP" smtClean="0"/>
          </a:p>
        </p:txBody>
      </p:sp>
      <p:sp>
        <p:nvSpPr>
          <p:cNvPr id="46083"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18276A-936B-44A8-BCEE-E5C9D84CDD7A}" type="slidenum">
              <a:rPr lang="ja-JP" altLang="en-US">
                <a:solidFill>
                  <a:srgbClr val="000000"/>
                </a:solidFill>
              </a:rPr>
              <a:pPr fontAlgn="base">
                <a:spcBef>
                  <a:spcPct val="0"/>
                </a:spcBef>
                <a:spcAft>
                  <a:spcPct val="0"/>
                </a:spcAft>
                <a:defRPr/>
              </a:pPr>
              <a:t>11</a:t>
            </a:fld>
            <a:endParaRPr lang="en-US" altLang="ja-JP">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7373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稼働年齢層の就労収入は・・・・のデータから、以前と比較して・・・・・も減少している。</a:t>
            </a:r>
            <a:endParaRPr lang="en-US" altLang="ja-JP" smtClean="0"/>
          </a:p>
          <a:p>
            <a:pPr eaLnBrk="1" hangingPunct="1">
              <a:spcBef>
                <a:spcPct val="0"/>
              </a:spcBef>
            </a:pPr>
            <a:r>
              <a:rPr lang="ja-JP" altLang="en-US" smtClean="0"/>
              <a:t>また、新たに保護受給世帯となった「その他の世帯」の年齢層は、・・・才から・・・才が多い。</a:t>
            </a:r>
            <a:endParaRPr lang="en-US" altLang="ja-JP" smtClean="0"/>
          </a:p>
          <a:p>
            <a:pPr eaLnBrk="1" hangingPunct="1">
              <a:spcBef>
                <a:spcPct val="0"/>
              </a:spcBef>
            </a:pPr>
            <a:r>
              <a:rPr lang="ja-JP" altLang="en-US" smtClean="0"/>
              <a:t>このことから、稼働年齢層の就労収入の減少が「その他の世帯」の保護受給の増加につながっていると言える。</a:t>
            </a:r>
          </a:p>
        </p:txBody>
      </p:sp>
      <p:sp>
        <p:nvSpPr>
          <p:cNvPr id="27651"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98155A-5851-42DE-BEEF-9519380E0308}" type="slidenum">
              <a:rPr lang="ja-JP" altLang="en-US">
                <a:solidFill>
                  <a:srgbClr val="000000"/>
                </a:solidFill>
              </a:rPr>
              <a:pPr fontAlgn="base">
                <a:spcBef>
                  <a:spcPct val="0"/>
                </a:spcBef>
                <a:spcAft>
                  <a:spcPct val="0"/>
                </a:spcAft>
                <a:defRPr/>
              </a:pPr>
              <a:t>12</a:t>
            </a:fld>
            <a:endParaRPr lang="en-US" altLang="ja-JP">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945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全国的にも熊本市でも保護受給世帯数は増加傾向にある</a:t>
            </a:r>
          </a:p>
        </p:txBody>
      </p:sp>
      <p:sp>
        <p:nvSpPr>
          <p:cNvPr id="17411"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5DEE7B-2DB2-4109-A61B-85BB2E30F222}" type="slidenum">
              <a:rPr lang="ja-JP" altLang="en-US"/>
              <a:pPr fontAlgn="base">
                <a:spcBef>
                  <a:spcPct val="0"/>
                </a:spcBef>
                <a:spcAft>
                  <a:spcPct val="0"/>
                </a:spcAft>
                <a:defRPr/>
              </a:pPr>
              <a:t>2</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150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政策提言を行うにあたり、様々な要因からなる生活保護問題へのターゲットを絞るために、もう少し詳細に現状を把握。</a:t>
            </a:r>
            <a:endParaRPr lang="en-US" altLang="ja-JP" smtClean="0"/>
          </a:p>
          <a:p>
            <a:pPr eaLnBrk="1" hangingPunct="1">
              <a:spcBef>
                <a:spcPct val="0"/>
              </a:spcBef>
            </a:pPr>
            <a:r>
              <a:rPr lang="ja-JP" altLang="en-US" smtClean="0"/>
              <a:t>保護受給世帯の類型としては・・・・・の４つに分類することができるが、稼働年齢層を多く含む「その他の世帯」の伸びが著しいことが分かった。</a:t>
            </a:r>
            <a:endParaRPr lang="en-US" altLang="ja-JP" smtClean="0"/>
          </a:p>
          <a:p>
            <a:pPr eaLnBrk="1" hangingPunct="1">
              <a:spcBef>
                <a:spcPct val="0"/>
              </a:spcBef>
            </a:pPr>
            <a:r>
              <a:rPr lang="ja-JP" altLang="en-US" smtClean="0"/>
              <a:t>そこで「その他の世帯」の自立支援にターゲットを絞った。</a:t>
            </a:r>
          </a:p>
        </p:txBody>
      </p:sp>
      <p:sp>
        <p:nvSpPr>
          <p:cNvPr id="19459"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95CE10-C32A-4E3E-9003-09321E3E415C}" type="slidenum">
              <a:rPr lang="ja-JP" altLang="en-US"/>
              <a:pPr fontAlgn="base">
                <a:spcBef>
                  <a:spcPct val="0"/>
                </a:spcBef>
                <a:spcAft>
                  <a:spcPct val="0"/>
                </a:spcAft>
                <a:defRPr/>
              </a:pPr>
              <a:t>3</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355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なぜ生活保護が増加しているのか、生活保護問題の構造化を行った。</a:t>
            </a:r>
            <a:endParaRPr lang="en-US" altLang="ja-JP" smtClean="0"/>
          </a:p>
          <a:p>
            <a:pPr eaLnBrk="1" hangingPunct="1">
              <a:spcBef>
                <a:spcPct val="0"/>
              </a:spcBef>
            </a:pPr>
            <a:r>
              <a:rPr lang="ja-JP" altLang="en-US" smtClean="0"/>
              <a:t>人口構造や社会情勢、コミュニティや意識の変化</a:t>
            </a:r>
            <a:endParaRPr lang="en-US" altLang="ja-JP" smtClean="0"/>
          </a:p>
          <a:p>
            <a:pPr eaLnBrk="1" hangingPunct="1">
              <a:spcBef>
                <a:spcPct val="0"/>
              </a:spcBef>
            </a:pPr>
            <a:r>
              <a:rPr lang="ja-JP" altLang="en-US" smtClean="0"/>
              <a:t>さらには自立に向けたノウハウが支援を受ける側、支援する側の双方に不足</a:t>
            </a:r>
            <a:endParaRPr lang="en-US" altLang="ja-JP" smtClean="0"/>
          </a:p>
        </p:txBody>
      </p:sp>
      <p:sp>
        <p:nvSpPr>
          <p:cNvPr id="21507"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EEB2AB-8581-4142-B1BC-8C6C6E49248E}" type="slidenum">
              <a:rPr lang="ja-JP" altLang="en-US"/>
              <a:pPr fontAlgn="base">
                <a:spcBef>
                  <a:spcPct val="0"/>
                </a:spcBef>
                <a:spcAft>
                  <a:spcPct val="0"/>
                </a:spcAft>
                <a:defRPr/>
              </a:pPr>
              <a:t>4</a:t>
            </a:fld>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5939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その他の世帯が増加している要因としては、稼働年齢層における就労収入の減少が原因ではないかという仮説を立てた。</a:t>
            </a:r>
          </a:p>
        </p:txBody>
      </p:sp>
      <p:sp>
        <p:nvSpPr>
          <p:cNvPr id="59395" name="スライド番号プレースホルダー 3"/>
          <p:cNvSpPr txBox="1">
            <a:spLocks noGrp="1"/>
          </p:cNvSpPr>
          <p:nvPr/>
        </p:nvSpPr>
        <p:spPr bwMode="auto">
          <a:xfrm>
            <a:off x="3814763" y="9374188"/>
            <a:ext cx="2919412" cy="493712"/>
          </a:xfrm>
          <a:prstGeom prst="rect">
            <a:avLst/>
          </a:prstGeom>
          <a:noFill/>
          <a:ln w="9525">
            <a:noFill/>
            <a:miter lim="800000"/>
            <a:headEnd/>
            <a:tailEnd/>
          </a:ln>
        </p:spPr>
        <p:txBody>
          <a:bodyPr anchor="b"/>
          <a:lstStyle/>
          <a:p>
            <a:pPr algn="r"/>
            <a:fld id="{F94DC9F2-848E-4EB8-AA79-2BE519E97B41}" type="slidenum">
              <a:rPr lang="ja-JP" altLang="en-US" sz="1200">
                <a:solidFill>
                  <a:srgbClr val="000000"/>
                </a:solidFill>
                <a:latin typeface="Calibri" pitchFamily="34" charset="0"/>
              </a:rPr>
              <a:pPr algn="r"/>
              <a:t>5</a:t>
            </a:fld>
            <a:endParaRPr lang="en-US" altLang="ja-JP" sz="1200">
              <a:solidFill>
                <a:srgbClr val="000000"/>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6144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その他の世帯が増加している要因としては、稼働年齢層における就労収入の減少が原因ではないかという仮説を立てた。</a:t>
            </a:r>
          </a:p>
        </p:txBody>
      </p:sp>
      <p:sp>
        <p:nvSpPr>
          <p:cNvPr id="61443" name="スライド番号プレースホルダー 3"/>
          <p:cNvSpPr txBox="1">
            <a:spLocks noGrp="1"/>
          </p:cNvSpPr>
          <p:nvPr/>
        </p:nvSpPr>
        <p:spPr bwMode="auto">
          <a:xfrm>
            <a:off x="3814763" y="9374188"/>
            <a:ext cx="2919412" cy="493712"/>
          </a:xfrm>
          <a:prstGeom prst="rect">
            <a:avLst/>
          </a:prstGeom>
          <a:noFill/>
          <a:ln w="9525">
            <a:noFill/>
            <a:miter lim="800000"/>
            <a:headEnd/>
            <a:tailEnd/>
          </a:ln>
        </p:spPr>
        <p:txBody>
          <a:bodyPr anchor="b"/>
          <a:lstStyle/>
          <a:p>
            <a:pPr algn="r"/>
            <a:fld id="{D4C17FA3-A6B4-4047-A120-EE2B08ECB51F}" type="slidenum">
              <a:rPr lang="ja-JP" altLang="en-US" sz="1200">
                <a:solidFill>
                  <a:srgbClr val="000000"/>
                </a:solidFill>
                <a:latin typeface="Calibri" pitchFamily="34" charset="0"/>
              </a:rPr>
              <a:pPr algn="r"/>
              <a:t>6</a:t>
            </a:fld>
            <a:endParaRPr lang="en-US" altLang="ja-JP" sz="1200">
              <a:solidFill>
                <a:srgbClr val="000000"/>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6349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その他の世帯が増加している要因としては、稼働年齢層における就労収入の減少が原因ではないかという仮説を立てた。</a:t>
            </a:r>
          </a:p>
        </p:txBody>
      </p:sp>
      <p:sp>
        <p:nvSpPr>
          <p:cNvPr id="25603"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2C4747-C5E2-43DB-9EE7-68F4DEB83BF3}" type="slidenum">
              <a:rPr lang="ja-JP" altLang="en-US">
                <a:solidFill>
                  <a:srgbClr val="000000"/>
                </a:solidFill>
              </a:rPr>
              <a:pPr fontAlgn="base">
                <a:spcBef>
                  <a:spcPct val="0"/>
                </a:spcBef>
                <a:spcAft>
                  <a:spcPct val="0"/>
                </a:spcAft>
                <a:defRPr/>
              </a:pPr>
              <a:t>7</a:t>
            </a:fld>
            <a:endParaRPr lang="en-US" altLang="ja-JP">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6553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今回提言する政策においては、現在著しく増加傾向にある「その他の世帯」に多く含まれる「稼働年齢層」に対象を絞り、</a:t>
            </a:r>
            <a:endParaRPr lang="en-US" altLang="ja-JP" smtClean="0"/>
          </a:p>
          <a:p>
            <a:pPr eaLnBrk="1" hangingPunct="1">
              <a:spcBef>
                <a:spcPct val="0"/>
              </a:spcBef>
            </a:pPr>
            <a:r>
              <a:rPr lang="ja-JP" altLang="en-US" smtClean="0"/>
              <a:t>自立を支援する側のスキルアップや新たな連携体制の構築などにより、効果的な就労支援モデルを実現し、生活保護</a:t>
            </a:r>
            <a:endParaRPr lang="en-US" altLang="ja-JP" smtClean="0"/>
          </a:p>
          <a:p>
            <a:pPr eaLnBrk="1" hangingPunct="1">
              <a:spcBef>
                <a:spcPct val="0"/>
              </a:spcBef>
            </a:pPr>
            <a:r>
              <a:rPr lang="ja-JP" altLang="en-US" smtClean="0"/>
              <a:t>からの自立助長を促進することを目指す。</a:t>
            </a:r>
          </a:p>
        </p:txBody>
      </p:sp>
      <p:sp>
        <p:nvSpPr>
          <p:cNvPr id="29699"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6D92F1-EF73-4539-A84C-0C21F48541B7}" type="slidenum">
              <a:rPr lang="ja-JP" altLang="en-US">
                <a:solidFill>
                  <a:srgbClr val="000000"/>
                </a:solidFill>
              </a:rPr>
              <a:pPr fontAlgn="base">
                <a:spcBef>
                  <a:spcPct val="0"/>
                </a:spcBef>
                <a:spcAft>
                  <a:spcPct val="0"/>
                </a:spcAft>
                <a:defRPr/>
              </a:pPr>
              <a:t>8</a:t>
            </a:fld>
            <a:endParaRPr lang="en-US" altLang="ja-JP">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6861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その他の世帯が増加している要因としては、稼働年齢層における就労収入の減少が原因ではないかという仮説を立てた。</a:t>
            </a:r>
          </a:p>
        </p:txBody>
      </p:sp>
      <p:sp>
        <p:nvSpPr>
          <p:cNvPr id="68611" name="スライド番号プレースホルダー 3"/>
          <p:cNvSpPr txBox="1">
            <a:spLocks noGrp="1"/>
          </p:cNvSpPr>
          <p:nvPr/>
        </p:nvSpPr>
        <p:spPr bwMode="auto">
          <a:xfrm>
            <a:off x="3814763" y="9374188"/>
            <a:ext cx="2919412" cy="493712"/>
          </a:xfrm>
          <a:prstGeom prst="rect">
            <a:avLst/>
          </a:prstGeom>
          <a:noFill/>
          <a:ln w="9525">
            <a:noFill/>
            <a:miter lim="800000"/>
            <a:headEnd/>
            <a:tailEnd/>
          </a:ln>
        </p:spPr>
        <p:txBody>
          <a:bodyPr anchor="b"/>
          <a:lstStyle/>
          <a:p>
            <a:pPr algn="r"/>
            <a:fld id="{47FDD193-0212-4438-9E12-21C15A5C5E49}" type="slidenum">
              <a:rPr lang="ja-JP" altLang="en-US" sz="1200">
                <a:solidFill>
                  <a:srgbClr val="000000"/>
                </a:solidFill>
                <a:latin typeface="Calibri" pitchFamily="34" charset="0"/>
              </a:rPr>
              <a:pPr algn="r"/>
              <a:t>9</a:t>
            </a:fld>
            <a:endParaRPr lang="en-US" altLang="ja-JP" sz="1200">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直角三角形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grpSp>
        <p:nvGrpSpPr>
          <p:cNvPr id="5" name="グループ化 1"/>
          <p:cNvGrpSpPr>
            <a:grpSpLocks/>
          </p:cNvGrpSpPr>
          <p:nvPr/>
        </p:nvGrpSpPr>
        <p:grpSpPr bwMode="auto">
          <a:xfrm>
            <a:off x="-3175" y="4953000"/>
            <a:ext cx="9147175" cy="1911350"/>
            <a:chOff x="-3765" y="4832896"/>
            <a:chExt cx="9147765" cy="2032192"/>
          </a:xfrm>
        </p:grpSpPr>
        <p:sp>
          <p:nvSpPr>
            <p:cNvPr id="6" name="フリーフォーム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kumimoji="0" lang="en-US">
                <a:latin typeface="+mn-lt"/>
                <a:ea typeface="+mn-ea"/>
              </a:endParaRPr>
            </a:p>
          </p:txBody>
        </p:sp>
        <p:sp>
          <p:nvSpPr>
            <p:cNvPr id="7" name="フリーフォーム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kumimoji="0" lang="en-US">
                <a:latin typeface="+mn-lt"/>
                <a:ea typeface="+mn-ea"/>
              </a:endParaRPr>
            </a:p>
          </p:txBody>
        </p:sp>
        <p:sp>
          <p:nvSpPr>
            <p:cNvPr id="8" name="フリーフォーム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cxnSp>
          <p:nvCxnSpPr>
            <p:cNvPr id="10" name="直線コネクタ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タイトル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ja-JP" altLang="en-US" smtClean="0"/>
              <a:t>マスター タイトルの書式設定</a:t>
            </a:r>
            <a:endParaRPr lang="en-US"/>
          </a:p>
        </p:txBody>
      </p:sp>
      <p:sp>
        <p:nvSpPr>
          <p:cNvPr id="17" name="サブタイトル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ja-JP" altLang="en-US" smtClean="0"/>
              <a:t>マスター サブタイトルの書式設定</a:t>
            </a:r>
            <a:endParaRPr lang="en-US"/>
          </a:p>
        </p:txBody>
      </p:sp>
      <p:sp>
        <p:nvSpPr>
          <p:cNvPr id="11" name="日付プレースホルダー 29"/>
          <p:cNvSpPr>
            <a:spLocks noGrp="1"/>
          </p:cNvSpPr>
          <p:nvPr>
            <p:ph type="dt" sz="half" idx="10"/>
          </p:nvPr>
        </p:nvSpPr>
        <p:spPr/>
        <p:txBody>
          <a:bodyPr/>
          <a:lstStyle>
            <a:lvl1pPr>
              <a:defRPr>
                <a:solidFill>
                  <a:srgbClr val="FFFFFF"/>
                </a:solidFill>
              </a:defRPr>
            </a:lvl1pPr>
            <a:extLst/>
          </a:lstStyle>
          <a:p>
            <a:pPr>
              <a:defRPr/>
            </a:pPr>
            <a:fld id="{89456F5D-934F-4BA2-8AD1-8BCDC50296C4}" type="datetime4">
              <a:rPr lang="en-US"/>
              <a:pPr>
                <a:defRPr/>
              </a:pPr>
              <a:t>November 3, 2012</a:t>
            </a:fld>
            <a:endParaRPr lang="en-US" dirty="0"/>
          </a:p>
        </p:txBody>
      </p:sp>
      <p:sp>
        <p:nvSpPr>
          <p:cNvPr id="12" name="フッター プレースホルダー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スライド番号プレースホルダー 26"/>
          <p:cNvSpPr>
            <a:spLocks noGrp="1"/>
          </p:cNvSpPr>
          <p:nvPr>
            <p:ph type="sldNum" sz="quarter" idx="12"/>
          </p:nvPr>
        </p:nvSpPr>
        <p:spPr/>
        <p:txBody>
          <a:bodyPr/>
          <a:lstStyle>
            <a:lvl1pPr>
              <a:defRPr>
                <a:solidFill>
                  <a:srgbClr val="FFFFFF"/>
                </a:solidFill>
              </a:defRPr>
            </a:lvl1pPr>
            <a:extLst/>
          </a:lstStyle>
          <a:p>
            <a:pPr>
              <a:defRPr/>
            </a:pPr>
            <a:fld id="{144B3D44-FC1F-474B-8F39-3967727C89FC}" type="slidenum">
              <a:rPr lang="en-US"/>
              <a:pPr>
                <a:defRPr/>
              </a:pPr>
              <a:t>&lt;#&gt;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457200" y="1481329"/>
            <a:ext cx="8229600" cy="4386071"/>
          </a:xfrm>
        </p:spPr>
        <p:txBody>
          <a:bodyPr vert="eaVert"/>
          <a:lstStyle>
            <a:extLs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9"/>
          <p:cNvSpPr>
            <a:spLocks noGrp="1"/>
          </p:cNvSpPr>
          <p:nvPr>
            <p:ph type="dt" sz="half" idx="10"/>
          </p:nvPr>
        </p:nvSpPr>
        <p:spPr/>
        <p:txBody>
          <a:bodyPr/>
          <a:lstStyle>
            <a:lvl1pPr>
              <a:defRPr/>
            </a:lvl1pPr>
          </a:lstStyle>
          <a:p>
            <a:pPr>
              <a:defRPr/>
            </a:pPr>
            <a:fld id="{BA3A1A92-703C-47EF-98EC-26E24570FC59}" type="datetime4">
              <a:rPr lang="en-US"/>
              <a:pPr>
                <a:defRPr/>
              </a:pPr>
              <a:t>November 3, 2012</a:t>
            </a:fld>
            <a:endParaRPr lang="en-US" dirty="0"/>
          </a:p>
        </p:txBody>
      </p:sp>
      <p:sp>
        <p:nvSpPr>
          <p:cNvPr id="5" name="フッター プレースホルダー 21"/>
          <p:cNvSpPr>
            <a:spLocks noGrp="1"/>
          </p:cNvSpPr>
          <p:nvPr>
            <p:ph type="ftr" sz="quarter" idx="11"/>
          </p:nvPr>
        </p:nvSpPr>
        <p:spPr/>
        <p:txBody>
          <a:bodyPr/>
          <a:lstStyle>
            <a:lvl1pPr>
              <a:defRPr/>
            </a:lvl1pPr>
          </a:lstStyle>
          <a:p>
            <a:pPr>
              <a:defRPr/>
            </a:pPr>
            <a:endParaRPr lang="en-US"/>
          </a:p>
        </p:txBody>
      </p:sp>
      <p:sp>
        <p:nvSpPr>
          <p:cNvPr id="6" name="スライド番号プレースホルダー 17"/>
          <p:cNvSpPr>
            <a:spLocks noGrp="1"/>
          </p:cNvSpPr>
          <p:nvPr>
            <p:ph type="sldNum" sz="quarter" idx="12"/>
          </p:nvPr>
        </p:nvSpPr>
        <p:spPr/>
        <p:txBody>
          <a:bodyPr/>
          <a:lstStyle>
            <a:lvl1pPr>
              <a:defRPr/>
            </a:lvl1pPr>
          </a:lstStyle>
          <a:p>
            <a:pPr>
              <a:defRPr/>
            </a:pPr>
            <a:fld id="{7FD666D5-EB4B-4AB4-B060-F29543B06A83}" type="slidenum">
              <a:rPr lang="en-US"/>
              <a:pPr>
                <a:defRPr/>
              </a:pPr>
              <a:t>&lt;#&gt;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44013" y="274640"/>
            <a:ext cx="1777470" cy="5592761"/>
          </a:xfrm>
        </p:spPr>
        <p:txBody>
          <a:bodyPr vert="eaVert"/>
          <a:lstStyle>
            <a:extLst/>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457200" y="274641"/>
            <a:ext cx="6324600" cy="5592760"/>
          </a:xfrm>
        </p:spPr>
        <p:txBody>
          <a:bodyPr vert="eaVert"/>
          <a:lstStyle>
            <a:extLs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9"/>
          <p:cNvSpPr>
            <a:spLocks noGrp="1"/>
          </p:cNvSpPr>
          <p:nvPr>
            <p:ph type="dt" sz="half" idx="10"/>
          </p:nvPr>
        </p:nvSpPr>
        <p:spPr/>
        <p:txBody>
          <a:bodyPr/>
          <a:lstStyle>
            <a:lvl1pPr>
              <a:defRPr/>
            </a:lvl1pPr>
          </a:lstStyle>
          <a:p>
            <a:pPr>
              <a:defRPr/>
            </a:pPr>
            <a:fld id="{701FC7C5-2308-48B2-81CD-A6A0AB70D621}" type="datetime4">
              <a:rPr lang="en-US"/>
              <a:pPr>
                <a:defRPr/>
              </a:pPr>
              <a:t>November 3, 2012</a:t>
            </a:fld>
            <a:endParaRPr lang="en-US" dirty="0"/>
          </a:p>
        </p:txBody>
      </p:sp>
      <p:sp>
        <p:nvSpPr>
          <p:cNvPr id="5" name="フッター プレースホルダー 21"/>
          <p:cNvSpPr>
            <a:spLocks noGrp="1"/>
          </p:cNvSpPr>
          <p:nvPr>
            <p:ph type="ftr" sz="quarter" idx="11"/>
          </p:nvPr>
        </p:nvSpPr>
        <p:spPr/>
        <p:txBody>
          <a:bodyPr/>
          <a:lstStyle>
            <a:lvl1pPr>
              <a:defRPr/>
            </a:lvl1pPr>
          </a:lstStyle>
          <a:p>
            <a:pPr>
              <a:defRPr/>
            </a:pPr>
            <a:endParaRPr lang="en-US"/>
          </a:p>
        </p:txBody>
      </p:sp>
      <p:sp>
        <p:nvSpPr>
          <p:cNvPr id="6" name="スライド番号プレースホルダー 17"/>
          <p:cNvSpPr>
            <a:spLocks noGrp="1"/>
          </p:cNvSpPr>
          <p:nvPr>
            <p:ph type="sldNum" sz="quarter" idx="12"/>
          </p:nvPr>
        </p:nvSpPr>
        <p:spPr/>
        <p:txBody>
          <a:bodyPr/>
          <a:lstStyle>
            <a:lvl1pPr>
              <a:defRPr/>
            </a:lvl1pPr>
          </a:lstStyle>
          <a:p>
            <a:pPr>
              <a:defRPr/>
            </a:pPr>
            <a:fld id="{CCE6B05A-FB38-451E-9B77-9E4E17F94F35}" type="slidenum">
              <a:rPr lang="en-US"/>
              <a:pPr>
                <a:defRPr/>
              </a:pPr>
              <a:t>&lt;#&gt;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9"/>
          <p:cNvSpPr>
            <a:spLocks noGrp="1"/>
          </p:cNvSpPr>
          <p:nvPr>
            <p:ph type="dt" sz="half" idx="10"/>
          </p:nvPr>
        </p:nvSpPr>
        <p:spPr/>
        <p:txBody>
          <a:bodyPr/>
          <a:lstStyle>
            <a:lvl1pPr>
              <a:defRPr/>
            </a:lvl1pPr>
          </a:lstStyle>
          <a:p>
            <a:pPr>
              <a:defRPr/>
            </a:pPr>
            <a:fld id="{D8032EA7-AA92-4E70-B971-D2E6708566F2}" type="datetime4">
              <a:rPr lang="en-US"/>
              <a:pPr>
                <a:defRPr/>
              </a:pPr>
              <a:t>November 3, 2012</a:t>
            </a:fld>
            <a:endParaRPr lang="en-US" dirty="0"/>
          </a:p>
        </p:txBody>
      </p:sp>
      <p:sp>
        <p:nvSpPr>
          <p:cNvPr id="6" name="フッター プレースホルダー 21"/>
          <p:cNvSpPr>
            <a:spLocks noGrp="1"/>
          </p:cNvSpPr>
          <p:nvPr>
            <p:ph type="ftr" sz="quarter" idx="11"/>
          </p:nvPr>
        </p:nvSpPr>
        <p:spPr/>
        <p:txBody>
          <a:bodyPr/>
          <a:lstStyle>
            <a:lvl1pPr>
              <a:defRPr/>
            </a:lvl1pPr>
          </a:lstStyle>
          <a:p>
            <a:pPr>
              <a:defRPr/>
            </a:pPr>
            <a:endParaRPr lang="en-US"/>
          </a:p>
        </p:txBody>
      </p:sp>
      <p:sp>
        <p:nvSpPr>
          <p:cNvPr id="7" name="スライド番号プレースホルダー 17"/>
          <p:cNvSpPr>
            <a:spLocks noGrp="1"/>
          </p:cNvSpPr>
          <p:nvPr>
            <p:ph type="sldNum" sz="quarter" idx="12"/>
          </p:nvPr>
        </p:nvSpPr>
        <p:spPr/>
        <p:txBody>
          <a:bodyPr/>
          <a:lstStyle>
            <a:lvl1pPr>
              <a:defRPr/>
            </a:lvl1pPr>
          </a:lstStyle>
          <a:p>
            <a:pPr>
              <a:defRPr/>
            </a:pPr>
            <a:fld id="{02620468-A592-4815-85AC-DC598094EAA8}" type="slidenum">
              <a:rPr lang="en-US"/>
              <a:pPr>
                <a:defRPr/>
              </a:pPr>
              <a:t>&lt;#&gt;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extLs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タイトル 6"/>
          <p:cNvSpPr>
            <a:spLocks noGrp="1"/>
          </p:cNvSpPr>
          <p:nvPr>
            <p:ph type="title"/>
          </p:nvPr>
        </p:nvSpPr>
        <p:spPr/>
        <p:txBody>
          <a:bodyPr rtlCol="0"/>
          <a:lstStyle>
            <a:extLst/>
          </a:lstStyle>
          <a:p>
            <a:r>
              <a:rPr lang="ja-JP" altLang="en-US" smtClean="0"/>
              <a:t>マスター タイトルの書式設定</a:t>
            </a:r>
            <a:endParaRPr lang="en-US"/>
          </a:p>
        </p:txBody>
      </p:sp>
      <p:sp>
        <p:nvSpPr>
          <p:cNvPr id="4" name="日付プレースホルダー 9"/>
          <p:cNvSpPr>
            <a:spLocks noGrp="1"/>
          </p:cNvSpPr>
          <p:nvPr>
            <p:ph type="dt" sz="half" idx="10"/>
          </p:nvPr>
        </p:nvSpPr>
        <p:spPr/>
        <p:txBody>
          <a:bodyPr/>
          <a:lstStyle>
            <a:lvl1pPr>
              <a:defRPr/>
            </a:lvl1pPr>
          </a:lstStyle>
          <a:p>
            <a:pPr>
              <a:defRPr/>
            </a:pPr>
            <a:fld id="{E7CC43FE-1C37-403B-93F1-F68B8270DFA0}" type="datetime4">
              <a:rPr lang="en-US"/>
              <a:pPr>
                <a:defRPr/>
              </a:pPr>
              <a:t>November 3, 2012</a:t>
            </a:fld>
            <a:endParaRPr lang="en-US" dirty="0"/>
          </a:p>
        </p:txBody>
      </p:sp>
      <p:sp>
        <p:nvSpPr>
          <p:cNvPr id="5" name="フッター プレースホルダー 21"/>
          <p:cNvSpPr>
            <a:spLocks noGrp="1"/>
          </p:cNvSpPr>
          <p:nvPr>
            <p:ph type="ftr" sz="quarter" idx="11"/>
          </p:nvPr>
        </p:nvSpPr>
        <p:spPr/>
        <p:txBody>
          <a:bodyPr/>
          <a:lstStyle>
            <a:lvl1pPr>
              <a:defRPr/>
            </a:lvl1pPr>
          </a:lstStyle>
          <a:p>
            <a:pPr>
              <a:defRPr/>
            </a:pPr>
            <a:endParaRPr lang="en-US"/>
          </a:p>
        </p:txBody>
      </p:sp>
      <p:sp>
        <p:nvSpPr>
          <p:cNvPr id="6" name="スライド番号プレースホルダー 17"/>
          <p:cNvSpPr>
            <a:spLocks noGrp="1"/>
          </p:cNvSpPr>
          <p:nvPr>
            <p:ph type="sldNum" sz="quarter" idx="12"/>
          </p:nvPr>
        </p:nvSpPr>
        <p:spPr/>
        <p:txBody>
          <a:bodyPr/>
          <a:lstStyle>
            <a:lvl1pPr>
              <a:defRPr/>
            </a:lvl1pPr>
          </a:lstStyle>
          <a:p>
            <a:pPr>
              <a:defRPr/>
            </a:pPr>
            <a:fld id="{7290D3E8-AD32-4680-A87D-026BFA65038C}" type="slidenum">
              <a:rPr lang="en-US"/>
              <a:pPr>
                <a:defRPr/>
              </a:pPr>
              <a:t>&lt;#&gt;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1"/>
      </p:bgRef>
    </p:bg>
    <p:spTree>
      <p:nvGrpSpPr>
        <p:cNvPr id="1" name=""/>
        <p:cNvGrpSpPr/>
        <p:nvPr/>
      </p:nvGrpSpPr>
      <p:grpSpPr>
        <a:xfrm>
          <a:off x="0" y="0"/>
          <a:ext cx="0" cy="0"/>
          <a:chOff x="0" y="0"/>
          <a:chExt cx="0" cy="0"/>
        </a:xfrm>
      </p:grpSpPr>
      <p:sp>
        <p:nvSpPr>
          <p:cNvPr id="4" name="山形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kumimoji="0" lang="en-US"/>
          </a:p>
        </p:txBody>
      </p:sp>
      <p:sp>
        <p:nvSpPr>
          <p:cNvPr id="5" name="山形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kumimoji="0" lang="en-US"/>
          </a:p>
        </p:txBody>
      </p:sp>
      <p:sp>
        <p:nvSpPr>
          <p:cNvPr id="2" name="タイトル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ja-JP" altLang="en-US" smtClean="0"/>
              <a:t>マスター テキストの書式設定</a:t>
            </a:r>
          </a:p>
        </p:txBody>
      </p:sp>
      <p:sp>
        <p:nvSpPr>
          <p:cNvPr id="6" name="日付プレースホルダー 3"/>
          <p:cNvSpPr>
            <a:spLocks noGrp="1"/>
          </p:cNvSpPr>
          <p:nvPr>
            <p:ph type="dt" sz="half" idx="10"/>
          </p:nvPr>
        </p:nvSpPr>
        <p:spPr/>
        <p:txBody>
          <a:bodyPr/>
          <a:lstStyle>
            <a:lvl1pPr>
              <a:defRPr/>
            </a:lvl1pPr>
            <a:extLst/>
          </a:lstStyle>
          <a:p>
            <a:pPr>
              <a:defRPr/>
            </a:pPr>
            <a:fld id="{E6EF4EE7-3939-4219-8325-984E64E5EBCE}" type="datetime4">
              <a:rPr lang="en-US"/>
              <a:pPr>
                <a:defRPr/>
              </a:pPr>
              <a:t>November 3, 2012</a:t>
            </a:fld>
            <a:endParaRPr lang="en-US" dirty="0"/>
          </a:p>
        </p:txBody>
      </p:sp>
      <p:sp>
        <p:nvSpPr>
          <p:cNvPr id="7" name="フッター プレースホルダー 4"/>
          <p:cNvSpPr>
            <a:spLocks noGrp="1"/>
          </p:cNvSpPr>
          <p:nvPr>
            <p:ph type="ftr" sz="quarter" idx="11"/>
          </p:nvPr>
        </p:nvSpPr>
        <p:spPr/>
        <p:txBody>
          <a:bodyPr/>
          <a:lstStyle>
            <a:lvl1pPr>
              <a:defRPr/>
            </a:lvl1pPr>
            <a:extLst/>
          </a:lstStyle>
          <a:p>
            <a:pPr>
              <a:defRPr/>
            </a:pPr>
            <a:endParaRPr lang="en-US"/>
          </a:p>
        </p:txBody>
      </p:sp>
      <p:sp>
        <p:nvSpPr>
          <p:cNvPr id="8" name="スライド番号プレースホルダー 5"/>
          <p:cNvSpPr>
            <a:spLocks noGrp="1"/>
          </p:cNvSpPr>
          <p:nvPr>
            <p:ph type="sldNum" sz="quarter" idx="12"/>
          </p:nvPr>
        </p:nvSpPr>
        <p:spPr/>
        <p:txBody>
          <a:bodyPr/>
          <a:lstStyle>
            <a:lvl1pPr>
              <a:defRPr/>
            </a:lvl1pPr>
            <a:extLst/>
          </a:lstStyle>
          <a:p>
            <a:pPr>
              <a:defRPr/>
            </a:pPr>
            <a:fld id="{66D761B1-5E74-4B48-876A-50833AD89F5A}" type="slidenum">
              <a:rPr lang="en-US"/>
              <a:pPr>
                <a:defRPr/>
              </a:pPr>
              <a:t>&lt;#&gt;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2">
        <a:schemeClr val="bg1"/>
      </p:bgRef>
    </p:bg>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ー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8" name="タイトル 7"/>
          <p:cNvSpPr>
            <a:spLocks noGrp="1"/>
          </p:cNvSpPr>
          <p:nvPr>
            <p:ph type="title"/>
          </p:nvPr>
        </p:nvSpPr>
        <p:spPr/>
        <p:txBody>
          <a:bodyPr rtlCol="0"/>
          <a:lstStyle>
            <a:extLst/>
          </a:lstStyle>
          <a:p>
            <a:r>
              <a:rPr lang="ja-JP" altLang="en-US" smtClean="0"/>
              <a:t>マスター タイトルの書式設定</a:t>
            </a:r>
            <a:endParaRPr lang="en-US"/>
          </a:p>
        </p:txBody>
      </p:sp>
      <p:sp>
        <p:nvSpPr>
          <p:cNvPr id="5" name="日付プレースホルダー 4"/>
          <p:cNvSpPr>
            <a:spLocks noGrp="1"/>
          </p:cNvSpPr>
          <p:nvPr>
            <p:ph type="dt" sz="half" idx="10"/>
          </p:nvPr>
        </p:nvSpPr>
        <p:spPr/>
        <p:txBody>
          <a:bodyPr/>
          <a:lstStyle>
            <a:lvl1pPr>
              <a:defRPr/>
            </a:lvl1pPr>
            <a:extLst/>
          </a:lstStyle>
          <a:p>
            <a:pPr>
              <a:defRPr/>
            </a:pPr>
            <a:fld id="{E8CB8E74-C78F-46A2-B046-801255F51C78}" type="datetime4">
              <a:rPr lang="en-US"/>
              <a:pPr>
                <a:defRPr/>
              </a:pPr>
              <a:t>November 3, 2012</a:t>
            </a:fld>
            <a:endParaRPr lang="en-US"/>
          </a:p>
        </p:txBody>
      </p:sp>
      <p:sp>
        <p:nvSpPr>
          <p:cNvPr id="6" name="フッター プレースホルダー 5"/>
          <p:cNvSpPr>
            <a:spLocks noGrp="1"/>
          </p:cNvSpPr>
          <p:nvPr>
            <p:ph type="ftr" sz="quarter" idx="11"/>
          </p:nvPr>
        </p:nvSpPr>
        <p:spPr/>
        <p:txBody>
          <a:bodyPr/>
          <a:lstStyle>
            <a:lvl1pPr>
              <a:defRPr/>
            </a:lvl1pPr>
            <a:extLst/>
          </a:lstStyle>
          <a:p>
            <a:pPr>
              <a:defRPr/>
            </a:pPr>
            <a:endParaRPr lang="en-US"/>
          </a:p>
        </p:txBody>
      </p:sp>
      <p:sp>
        <p:nvSpPr>
          <p:cNvPr id="7" name="スライド番号プレースホルダー 6"/>
          <p:cNvSpPr>
            <a:spLocks noGrp="1"/>
          </p:cNvSpPr>
          <p:nvPr>
            <p:ph type="sldNum" sz="quarter" idx="12"/>
          </p:nvPr>
        </p:nvSpPr>
        <p:spPr/>
        <p:txBody>
          <a:bodyPr/>
          <a:lstStyle>
            <a:lvl1pPr>
              <a:defRPr/>
            </a:lvl1pPr>
            <a:extLst/>
          </a:lstStyle>
          <a:p>
            <a:pPr>
              <a:defRPr/>
            </a:pPr>
            <a:fld id="{38C870F7-F327-4139-A0C4-7C8D1810823F}" type="slidenum">
              <a:rPr lang="en-US"/>
              <a:pPr>
                <a:defRPr/>
              </a:pPr>
              <a:t>&lt;#&gt;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8229600" cy="1143000"/>
          </a:xfrm>
        </p:spPr>
        <p:txBody>
          <a:bodyPr/>
          <a:lstStyle>
            <a:lvl1pPr>
              <a:defRPr/>
            </a:lvl1pPr>
            <a:extLst/>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ja-JP" altLang="en-US" smtClean="0"/>
              <a:t>マスター テキストの書式設定</a:t>
            </a:r>
          </a:p>
        </p:txBody>
      </p:sp>
      <p:sp>
        <p:nvSpPr>
          <p:cNvPr id="4" name="テキスト プレースホルダー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ja-JP" altLang="en-US" smtClean="0"/>
              <a:t>マスター テキストの書式設定</a:t>
            </a:r>
          </a:p>
        </p:txBody>
      </p:sp>
      <p:sp>
        <p:nvSpPr>
          <p:cNvPr id="5" name="コンテンツ プレースホルダー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コンテンツ プレースホルダー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ー 6"/>
          <p:cNvSpPr>
            <a:spLocks noGrp="1"/>
          </p:cNvSpPr>
          <p:nvPr>
            <p:ph type="dt" sz="half" idx="10"/>
          </p:nvPr>
        </p:nvSpPr>
        <p:spPr/>
        <p:txBody>
          <a:bodyPr/>
          <a:lstStyle>
            <a:lvl1pPr>
              <a:defRPr/>
            </a:lvl1pPr>
            <a:extLst/>
          </a:lstStyle>
          <a:p>
            <a:pPr>
              <a:defRPr/>
            </a:pPr>
            <a:fld id="{B72A3502-BAFA-475A-8073-EA3B1F38385C}" type="datetime4">
              <a:rPr lang="en-US"/>
              <a:pPr>
                <a:defRPr/>
              </a:pPr>
              <a:t>November 3, 2012</a:t>
            </a:fld>
            <a:endParaRPr lang="en-US"/>
          </a:p>
        </p:txBody>
      </p:sp>
      <p:sp>
        <p:nvSpPr>
          <p:cNvPr id="8" name="フッター プレースホルダー 7"/>
          <p:cNvSpPr>
            <a:spLocks noGrp="1"/>
          </p:cNvSpPr>
          <p:nvPr>
            <p:ph type="ftr" sz="quarter" idx="11"/>
          </p:nvPr>
        </p:nvSpPr>
        <p:spPr/>
        <p:txBody>
          <a:bodyPr/>
          <a:lstStyle>
            <a:lvl1pPr>
              <a:defRPr/>
            </a:lvl1pPr>
            <a:extLst/>
          </a:lstStyle>
          <a:p>
            <a:pPr>
              <a:defRPr/>
            </a:pPr>
            <a:endParaRPr lang="en-US"/>
          </a:p>
        </p:txBody>
      </p:sp>
      <p:sp>
        <p:nvSpPr>
          <p:cNvPr id="9" name="スライド番号プレースホルダー 8"/>
          <p:cNvSpPr>
            <a:spLocks noGrp="1"/>
          </p:cNvSpPr>
          <p:nvPr>
            <p:ph type="sldNum" sz="quarter" idx="12"/>
          </p:nvPr>
        </p:nvSpPr>
        <p:spPr/>
        <p:txBody>
          <a:bodyPr/>
          <a:lstStyle>
            <a:lvl1pPr>
              <a:defRPr/>
            </a:lvl1pPr>
            <a:extLst/>
          </a:lstStyle>
          <a:p>
            <a:pPr>
              <a:defRPr/>
            </a:pPr>
            <a:fld id="{BAD4073F-509D-4BC2-B423-74AD03B455F7}" type="slidenum">
              <a:rPr lang="en-US"/>
              <a:pPr>
                <a:defRPr/>
              </a:pPr>
              <a:t>&lt;#&gt;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p:bgRef idx="1002">
        <a:schemeClr val="bg1"/>
      </p:bgRef>
    </p:bg>
    <p:spTree>
      <p:nvGrpSpPr>
        <p:cNvPr id="1" name=""/>
        <p:cNvGrpSpPr/>
        <p:nvPr/>
      </p:nvGrpSpPr>
      <p:grpSpPr>
        <a:xfrm>
          <a:off x="0" y="0"/>
          <a:ext cx="0" cy="0"/>
          <a:chOff x="0" y="0"/>
          <a:chExt cx="0" cy="0"/>
        </a:xfrm>
      </p:grpSpPr>
      <p:sp>
        <p:nvSpPr>
          <p:cNvPr id="6" name="タイトル 5"/>
          <p:cNvSpPr>
            <a:spLocks noGrp="1"/>
          </p:cNvSpPr>
          <p:nvPr>
            <p:ph type="title"/>
          </p:nvPr>
        </p:nvSpPr>
        <p:spPr/>
        <p:txBody>
          <a:bodyPr rtlCol="0"/>
          <a:lstStyle>
            <a:extLst/>
          </a:lstStyle>
          <a:p>
            <a:r>
              <a:rPr lang="ja-JP" altLang="en-US" smtClean="0"/>
              <a:t>マスター タイトルの書式設定</a:t>
            </a:r>
            <a:endParaRPr lang="en-US"/>
          </a:p>
        </p:txBody>
      </p:sp>
      <p:sp>
        <p:nvSpPr>
          <p:cNvPr id="3" name="日付プレースホルダー 2"/>
          <p:cNvSpPr>
            <a:spLocks noGrp="1"/>
          </p:cNvSpPr>
          <p:nvPr>
            <p:ph type="dt" sz="half" idx="10"/>
          </p:nvPr>
        </p:nvSpPr>
        <p:spPr/>
        <p:txBody>
          <a:bodyPr/>
          <a:lstStyle>
            <a:lvl1pPr>
              <a:defRPr/>
            </a:lvl1pPr>
            <a:extLst/>
          </a:lstStyle>
          <a:p>
            <a:pPr>
              <a:defRPr/>
            </a:pPr>
            <a:fld id="{A3CA8C42-595C-41C3-9CA8-0D73EE4B18F2}" type="datetime4">
              <a:rPr lang="en-US"/>
              <a:pPr>
                <a:defRPr/>
              </a:pPr>
              <a:t>November 3, 2012</a:t>
            </a:fld>
            <a:endParaRPr lang="en-US"/>
          </a:p>
        </p:txBody>
      </p:sp>
      <p:sp>
        <p:nvSpPr>
          <p:cNvPr id="4" name="フッター プレースホルダー 3"/>
          <p:cNvSpPr>
            <a:spLocks noGrp="1"/>
          </p:cNvSpPr>
          <p:nvPr>
            <p:ph type="ftr" sz="quarter" idx="11"/>
          </p:nvPr>
        </p:nvSpPr>
        <p:spPr/>
        <p:txBody>
          <a:bodyPr/>
          <a:lstStyle>
            <a:lvl1pPr>
              <a:defRPr/>
            </a:lvl1pPr>
            <a:extLst/>
          </a:lstStyle>
          <a:p>
            <a:pPr>
              <a:defRPr/>
            </a:pPr>
            <a:endParaRPr lang="en-US"/>
          </a:p>
        </p:txBody>
      </p:sp>
      <p:sp>
        <p:nvSpPr>
          <p:cNvPr id="5" name="スライド番号プレースホルダー 4"/>
          <p:cNvSpPr>
            <a:spLocks noGrp="1"/>
          </p:cNvSpPr>
          <p:nvPr>
            <p:ph type="sldNum" sz="quarter" idx="12"/>
          </p:nvPr>
        </p:nvSpPr>
        <p:spPr/>
        <p:txBody>
          <a:bodyPr/>
          <a:lstStyle>
            <a:lvl1pPr>
              <a:defRPr/>
            </a:lvl1pPr>
            <a:extLst/>
          </a:lstStyle>
          <a:p>
            <a:pPr>
              <a:defRPr/>
            </a:pPr>
            <a:fld id="{C1FDE4C5-B818-4EB8-B281-D6E206FF29D0}" type="slidenum">
              <a:rPr lang="en-US"/>
              <a:pPr>
                <a:defRPr/>
              </a:pPr>
              <a:t>&lt;#&gt;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9"/>
          <p:cNvSpPr>
            <a:spLocks noGrp="1"/>
          </p:cNvSpPr>
          <p:nvPr>
            <p:ph type="dt" sz="half" idx="10"/>
          </p:nvPr>
        </p:nvSpPr>
        <p:spPr/>
        <p:txBody>
          <a:bodyPr/>
          <a:lstStyle>
            <a:lvl1pPr>
              <a:defRPr/>
            </a:lvl1pPr>
          </a:lstStyle>
          <a:p>
            <a:pPr>
              <a:defRPr/>
            </a:pPr>
            <a:fld id="{D3BB84F9-899B-4DDA-83B1-94641E7BE159}" type="datetime4">
              <a:rPr lang="en-US"/>
              <a:pPr>
                <a:defRPr/>
              </a:pPr>
              <a:t>November 3, 2012</a:t>
            </a:fld>
            <a:endParaRPr lang="en-US" dirty="0"/>
          </a:p>
        </p:txBody>
      </p:sp>
      <p:sp>
        <p:nvSpPr>
          <p:cNvPr id="3" name="フッター プレースホルダー 21"/>
          <p:cNvSpPr>
            <a:spLocks noGrp="1"/>
          </p:cNvSpPr>
          <p:nvPr>
            <p:ph type="ftr" sz="quarter" idx="11"/>
          </p:nvPr>
        </p:nvSpPr>
        <p:spPr/>
        <p:txBody>
          <a:bodyPr/>
          <a:lstStyle>
            <a:lvl1pPr>
              <a:defRPr/>
            </a:lvl1pPr>
          </a:lstStyle>
          <a:p>
            <a:pPr>
              <a:defRPr/>
            </a:pPr>
            <a:endParaRPr lang="en-US"/>
          </a:p>
        </p:txBody>
      </p:sp>
      <p:sp>
        <p:nvSpPr>
          <p:cNvPr id="4" name="スライド番号プレースホルダー 17"/>
          <p:cNvSpPr>
            <a:spLocks noGrp="1"/>
          </p:cNvSpPr>
          <p:nvPr>
            <p:ph type="sldNum" sz="quarter" idx="12"/>
          </p:nvPr>
        </p:nvSpPr>
        <p:spPr/>
        <p:txBody>
          <a:bodyPr/>
          <a:lstStyle>
            <a:lvl1pPr>
              <a:defRPr/>
            </a:lvl1pPr>
          </a:lstStyle>
          <a:p>
            <a:pPr>
              <a:defRPr/>
            </a:pPr>
            <a:fld id="{D1414F50-80ED-4FDF-9E44-471EF4326A3F}" type="slidenum">
              <a:rPr lang="en-US"/>
              <a:pPr>
                <a:defRPr/>
              </a:pPr>
              <a:t>&lt;#&gt;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ja-JP" altLang="en-US" smtClean="0"/>
              <a:t>マスター タイトルの書式設定</a:t>
            </a:r>
            <a:endParaRPr lang="en-US"/>
          </a:p>
        </p:txBody>
      </p:sp>
      <p:sp>
        <p:nvSpPr>
          <p:cNvPr id="3" name="テキスト プレースホルダー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ja-JP" altLang="en-US" smtClean="0"/>
              <a:t>マスター テキストの書式設定</a:t>
            </a:r>
          </a:p>
        </p:txBody>
      </p:sp>
      <p:sp>
        <p:nvSpPr>
          <p:cNvPr id="4" name="コンテンツ プレースホルダー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ー 4"/>
          <p:cNvSpPr>
            <a:spLocks noGrp="1"/>
          </p:cNvSpPr>
          <p:nvPr>
            <p:ph type="dt" sz="half" idx="10"/>
          </p:nvPr>
        </p:nvSpPr>
        <p:spPr/>
        <p:txBody>
          <a:bodyPr/>
          <a:lstStyle>
            <a:lvl1pPr>
              <a:defRPr/>
            </a:lvl1pPr>
            <a:extLst/>
          </a:lstStyle>
          <a:p>
            <a:pPr>
              <a:defRPr/>
            </a:pPr>
            <a:fld id="{34E81145-6EC4-44AF-B9A8-C82A1C72A366}" type="datetime4">
              <a:rPr lang="en-US"/>
              <a:pPr>
                <a:defRPr/>
              </a:pPr>
              <a:t>November 3, 2012</a:t>
            </a:fld>
            <a:endParaRPr lang="en-US"/>
          </a:p>
        </p:txBody>
      </p:sp>
      <p:sp>
        <p:nvSpPr>
          <p:cNvPr id="6" name="フッター プレースホルダー 5"/>
          <p:cNvSpPr>
            <a:spLocks noGrp="1"/>
          </p:cNvSpPr>
          <p:nvPr>
            <p:ph type="ftr" sz="quarter" idx="11"/>
          </p:nvPr>
        </p:nvSpPr>
        <p:spPr/>
        <p:txBody>
          <a:bodyPr/>
          <a:lstStyle>
            <a:lvl1pPr>
              <a:defRPr/>
            </a:lvl1pPr>
            <a:extLst/>
          </a:lstStyle>
          <a:p>
            <a:pPr>
              <a:defRPr/>
            </a:pPr>
            <a:endParaRPr lang="en-US"/>
          </a:p>
        </p:txBody>
      </p:sp>
      <p:sp>
        <p:nvSpPr>
          <p:cNvPr id="7" name="スライド番号プレースホルダー 6"/>
          <p:cNvSpPr>
            <a:spLocks noGrp="1"/>
          </p:cNvSpPr>
          <p:nvPr>
            <p:ph type="sldNum" sz="quarter" idx="12"/>
          </p:nvPr>
        </p:nvSpPr>
        <p:spPr/>
        <p:txBody>
          <a:bodyPr/>
          <a:lstStyle>
            <a:lvl1pPr>
              <a:defRPr/>
            </a:lvl1pPr>
            <a:extLst/>
          </a:lstStyle>
          <a:p>
            <a:pPr>
              <a:defRPr/>
            </a:pPr>
            <a:fld id="{C19C6C82-A0E9-498F-9C33-9A60E68E7D37}" type="slidenum">
              <a:rPr lang="en-US"/>
              <a:pPr>
                <a:defRPr/>
              </a:pPr>
              <a:t>&lt;#&gt;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2">
        <a:schemeClr val="bg1"/>
      </p:bgRef>
    </p:bg>
    <p:spTree>
      <p:nvGrpSpPr>
        <p:cNvPr id="1" name=""/>
        <p:cNvGrpSpPr/>
        <p:nvPr/>
      </p:nvGrpSpPr>
      <p:grpSpPr>
        <a:xfrm>
          <a:off x="0" y="0"/>
          <a:ext cx="0" cy="0"/>
          <a:chOff x="0" y="0"/>
          <a:chExt cx="0" cy="0"/>
        </a:xfrm>
      </p:grpSpPr>
      <p:sp>
        <p:nvSpPr>
          <p:cNvPr id="5" name="フリーフォーム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kumimoji="0" lang="en-US">
              <a:latin typeface="+mn-lt"/>
              <a:ea typeface="+mn-ea"/>
            </a:endParaRPr>
          </a:p>
        </p:txBody>
      </p:sp>
      <p:sp>
        <p:nvSpPr>
          <p:cNvPr id="6" name="フリーフォーム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kumimoji="0" lang="en-US">
              <a:latin typeface="+mn-lt"/>
              <a:ea typeface="+mn-ea"/>
            </a:endParaRPr>
          </a:p>
        </p:txBody>
      </p:sp>
      <p:sp>
        <p:nvSpPr>
          <p:cNvPr id="7" name="直角三角形 9"/>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cxnSp>
        <p:nvCxnSpPr>
          <p:cNvPr id="8" name="直線コネクタ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山形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kumimoji="0" lang="en-US"/>
          </a:p>
        </p:txBody>
      </p:sp>
      <p:sp>
        <p:nvSpPr>
          <p:cNvPr id="10" name="山形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kumimoji="0" lang="en-US"/>
          </a:p>
        </p:txBody>
      </p:sp>
      <p:sp>
        <p:nvSpPr>
          <p:cNvPr id="4" name="テキスト プレースホルダー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ja-JP" altLang="en-US" smtClean="0"/>
              <a:t>マスター テキストの書式設定</a:t>
            </a:r>
          </a:p>
        </p:txBody>
      </p:sp>
      <p:sp>
        <p:nvSpPr>
          <p:cNvPr id="3" name="図プレースホルダー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ja-JP" altLang="en-US" noProof="0" smtClean="0"/>
              <a:t>アイコンをクリックして図を追加</a:t>
            </a:r>
            <a:endParaRPr lang="en-US" noProof="0" dirty="0"/>
          </a:p>
        </p:txBody>
      </p:sp>
      <p:sp>
        <p:nvSpPr>
          <p:cNvPr id="2" name="タイトル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ja-JP" altLang="en-US" smtClean="0"/>
              <a:t>マスター タイトルの書式設定</a:t>
            </a:r>
            <a:endParaRPr lang="en-US"/>
          </a:p>
        </p:txBody>
      </p:sp>
      <p:sp>
        <p:nvSpPr>
          <p:cNvPr id="11" name="日付プレースホルダー 4"/>
          <p:cNvSpPr>
            <a:spLocks noGrp="1"/>
          </p:cNvSpPr>
          <p:nvPr>
            <p:ph type="dt" sz="half" idx="10"/>
          </p:nvPr>
        </p:nvSpPr>
        <p:spPr/>
        <p:txBody>
          <a:bodyPr/>
          <a:lstStyle>
            <a:lvl1pPr>
              <a:defRPr>
                <a:solidFill>
                  <a:schemeClr val="tx1"/>
                </a:solidFill>
              </a:defRPr>
            </a:lvl1pPr>
            <a:extLst/>
          </a:lstStyle>
          <a:p>
            <a:pPr>
              <a:defRPr/>
            </a:pPr>
            <a:fld id="{46EBD2B0-28CB-49D9-A89C-340E233A5FB0}" type="datetime4">
              <a:rPr lang="en-US"/>
              <a:pPr>
                <a:defRPr/>
              </a:pPr>
              <a:t>November 3, 2012</a:t>
            </a:fld>
            <a:endParaRPr lang="en-US"/>
          </a:p>
        </p:txBody>
      </p:sp>
      <p:sp>
        <p:nvSpPr>
          <p:cNvPr id="12" name="フッター プレースホルダー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スライド番号プレースホルダー 6"/>
          <p:cNvSpPr>
            <a:spLocks noGrp="1"/>
          </p:cNvSpPr>
          <p:nvPr>
            <p:ph type="sldNum" sz="quarter" idx="12"/>
          </p:nvPr>
        </p:nvSpPr>
        <p:spPr/>
        <p:txBody>
          <a:bodyPr/>
          <a:lstStyle>
            <a:lvl1pPr>
              <a:defRPr>
                <a:solidFill>
                  <a:schemeClr val="tx1"/>
                </a:solidFill>
              </a:defRPr>
            </a:lvl1pPr>
            <a:extLst/>
          </a:lstStyle>
          <a:p>
            <a:pPr>
              <a:defRPr/>
            </a:pPr>
            <a:fld id="{FF963FBA-B4AB-45C4-B9A2-613DFBDCCA14}" type="slidenum">
              <a:rPr lang="en-US"/>
              <a:pPr>
                <a:defRPr/>
              </a:pPr>
              <a:t>&lt;#&gt;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フリーフォーム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kumimoji="0" lang="en-US">
              <a:latin typeface="+mn-lt"/>
              <a:ea typeface="+mn-ea"/>
            </a:endParaRPr>
          </a:p>
        </p:txBody>
      </p:sp>
      <p:sp>
        <p:nvSpPr>
          <p:cNvPr id="12" name="フリーフォーム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kumimoji="0" lang="en-US">
              <a:latin typeface="+mn-lt"/>
              <a:ea typeface="+mn-ea"/>
            </a:endParaRPr>
          </a:p>
        </p:txBody>
      </p:sp>
      <p:sp>
        <p:nvSpPr>
          <p:cNvPr id="14" name="直角三角形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cxnSp>
        <p:nvCxnSpPr>
          <p:cNvPr id="15" name="直線コネクタ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タイトル プレースホルダー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ja-JP" altLang="en-US" smtClean="0"/>
              <a:t>マスター タイトルの書式設定</a:t>
            </a:r>
            <a:endParaRPr lang="en-US"/>
          </a:p>
        </p:txBody>
      </p:sp>
      <p:sp>
        <p:nvSpPr>
          <p:cNvPr id="1033" name="テキスト プレースホルダー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 name="日付プレースホルダー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ea typeface="+mn-ea"/>
              </a:defRPr>
            </a:lvl1pPr>
            <a:extLst/>
          </a:lstStyle>
          <a:p>
            <a:pPr>
              <a:defRPr/>
            </a:pPr>
            <a:fld id="{08BDABD9-4496-4EFE-875A-B9691A03A90B}" type="datetime4">
              <a:rPr lang="en-US"/>
              <a:pPr>
                <a:defRPr/>
              </a:pPr>
              <a:t>November 3, 2012</a:t>
            </a:fld>
            <a:endParaRPr lang="en-US" dirty="0"/>
          </a:p>
        </p:txBody>
      </p:sp>
      <p:sp>
        <p:nvSpPr>
          <p:cNvPr id="22" name="フッター プレースホルダー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ea typeface="+mn-ea"/>
              </a:defRPr>
            </a:lvl1pPr>
            <a:extLst/>
          </a:lstStyle>
          <a:p>
            <a:pPr>
              <a:defRPr/>
            </a:pPr>
            <a:endParaRPr lang="en-US"/>
          </a:p>
        </p:txBody>
      </p:sp>
      <p:sp>
        <p:nvSpPr>
          <p:cNvPr id="18" name="スライド番号プレースホルダー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ea typeface="+mn-ea"/>
              </a:defRPr>
            </a:lvl1pPr>
            <a:extLst/>
          </a:lstStyle>
          <a:p>
            <a:pPr>
              <a:defRPr/>
            </a:pPr>
            <a:fld id="{9CCE5959-5122-45A1-A268-C9F4BAEF9546}" type="slidenum">
              <a:rPr lang="en-US"/>
              <a:pPr>
                <a:defRPr/>
              </a:pPr>
              <a:t>&lt;#&gt;</a:t>
            </a:fld>
            <a:endParaRPr lang="en-US" dirty="0"/>
          </a:p>
        </p:txBody>
      </p:sp>
    </p:spTree>
  </p:cSld>
  <p:clrMap bg1="lt1" tx1="dk1" bg2="lt2" tx2="dk2" accent1="accent1" accent2="accent2" accent3="accent3" accent4="accent4" accent5="accent5" accent6="accent6" hlink="hlink" folHlink="folHlink"/>
  <p:sldLayoutIdLst>
    <p:sldLayoutId id="2147483997" r:id="rId1"/>
    <p:sldLayoutId id="2147483996" r:id="rId2"/>
    <p:sldLayoutId id="2147483998" r:id="rId3"/>
    <p:sldLayoutId id="2147483999" r:id="rId4"/>
    <p:sldLayoutId id="2147484000" r:id="rId5"/>
    <p:sldLayoutId id="2147484001" r:id="rId6"/>
    <p:sldLayoutId id="2147483995" r:id="rId7"/>
    <p:sldLayoutId id="2147484002" r:id="rId8"/>
    <p:sldLayoutId id="2147484003" r:id="rId9"/>
    <p:sldLayoutId id="2147483994" r:id="rId10"/>
    <p:sldLayoutId id="2147483993" r:id="rId11"/>
    <p:sldLayoutId id="2147483992" r:id="rId12"/>
  </p:sldLayoutIdLst>
  <p:hf hdr="0" ftr="0" dt="0"/>
  <p:txStyles>
    <p:titleStyle>
      <a:lvl1pPr algn="l" rtl="0" eaLnBrk="0" fontAlgn="base" hangingPunct="0">
        <a:spcBef>
          <a:spcPct val="0"/>
        </a:spcBef>
        <a:spcAft>
          <a:spcPct val="0"/>
        </a:spcAft>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kumimoji="1" sz="4100" b="1">
          <a:solidFill>
            <a:schemeClr val="tx2"/>
          </a:solidFill>
          <a:latin typeface="Lucida Sans Unicode" pitchFamily="34" charset="0"/>
        </a:defRPr>
      </a:lvl2pPr>
      <a:lvl3pPr algn="l" rtl="0" eaLnBrk="0" fontAlgn="base" hangingPunct="0">
        <a:spcBef>
          <a:spcPct val="0"/>
        </a:spcBef>
        <a:spcAft>
          <a:spcPct val="0"/>
        </a:spcAft>
        <a:defRPr kumimoji="1" sz="4100" b="1">
          <a:solidFill>
            <a:schemeClr val="tx2"/>
          </a:solidFill>
          <a:latin typeface="Lucida Sans Unicode" pitchFamily="34" charset="0"/>
        </a:defRPr>
      </a:lvl3pPr>
      <a:lvl4pPr algn="l" rtl="0" eaLnBrk="0" fontAlgn="base" hangingPunct="0">
        <a:spcBef>
          <a:spcPct val="0"/>
        </a:spcBef>
        <a:spcAft>
          <a:spcPct val="0"/>
        </a:spcAft>
        <a:defRPr kumimoji="1" sz="4100" b="1">
          <a:solidFill>
            <a:schemeClr val="tx2"/>
          </a:solidFill>
          <a:latin typeface="Lucida Sans Unicode" pitchFamily="34" charset="0"/>
        </a:defRPr>
      </a:lvl4pPr>
      <a:lvl5pPr algn="l" rtl="0" eaLnBrk="0" fontAlgn="base" hangingPunct="0">
        <a:spcBef>
          <a:spcPct val="0"/>
        </a:spcBef>
        <a:spcAft>
          <a:spcPct val="0"/>
        </a:spcAft>
        <a:defRPr kumimoji="1" sz="4100" b="1">
          <a:solidFill>
            <a:schemeClr val="tx2"/>
          </a:solidFill>
          <a:latin typeface="Lucida Sans Unicode" pitchFamily="34" charset="0"/>
        </a:defRPr>
      </a:lvl5pPr>
      <a:lvl6pPr marL="457200" algn="l" rtl="0" fontAlgn="base">
        <a:spcBef>
          <a:spcPct val="0"/>
        </a:spcBef>
        <a:spcAft>
          <a:spcPct val="0"/>
        </a:spcAft>
        <a:defRPr kumimoji="1" sz="4100" b="1">
          <a:solidFill>
            <a:schemeClr val="tx2"/>
          </a:solidFill>
          <a:latin typeface="Lucida Sans Unicode" pitchFamily="34" charset="0"/>
        </a:defRPr>
      </a:lvl6pPr>
      <a:lvl7pPr marL="914400" algn="l" rtl="0" fontAlgn="base">
        <a:spcBef>
          <a:spcPct val="0"/>
        </a:spcBef>
        <a:spcAft>
          <a:spcPct val="0"/>
        </a:spcAft>
        <a:defRPr kumimoji="1" sz="4100" b="1">
          <a:solidFill>
            <a:schemeClr val="tx2"/>
          </a:solidFill>
          <a:latin typeface="Lucida Sans Unicode" pitchFamily="34" charset="0"/>
        </a:defRPr>
      </a:lvl7pPr>
      <a:lvl8pPr marL="1371600" algn="l" rtl="0" fontAlgn="base">
        <a:spcBef>
          <a:spcPct val="0"/>
        </a:spcBef>
        <a:spcAft>
          <a:spcPct val="0"/>
        </a:spcAft>
        <a:defRPr kumimoji="1" sz="4100" b="1">
          <a:solidFill>
            <a:schemeClr val="tx2"/>
          </a:solidFill>
          <a:latin typeface="Lucida Sans Unicode" pitchFamily="34" charset="0"/>
        </a:defRPr>
      </a:lvl8pPr>
      <a:lvl9pPr marL="1828800" algn="l" rtl="0" fontAlgn="base">
        <a:spcBef>
          <a:spcPct val="0"/>
        </a:spcBef>
        <a:spcAft>
          <a:spcPct val="0"/>
        </a:spcAft>
        <a:defRPr kumimoji="1"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kumimoji="1"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kumimoji="1"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kumimoji="1"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kumimoji="1"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umimoji="1"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スライド番号プレースホルダー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8070FA7-FBE2-48A1-B330-79A00F15D323}" type="slidenum">
              <a:rPr lang="en-US" altLang="ja-JP"/>
              <a:pPr fontAlgn="base">
                <a:spcBef>
                  <a:spcPct val="0"/>
                </a:spcBef>
                <a:spcAft>
                  <a:spcPct val="0"/>
                </a:spcAft>
                <a:defRPr/>
              </a:pPr>
              <a:t>1</a:t>
            </a:fld>
            <a:endParaRPr lang="en-US" altLang="ja-JP"/>
          </a:p>
        </p:txBody>
      </p:sp>
      <p:sp>
        <p:nvSpPr>
          <p:cNvPr id="5" name="テキスト ボックス 4"/>
          <p:cNvSpPr txBox="1">
            <a:spLocks noChangeArrowheads="1"/>
          </p:cNvSpPr>
          <p:nvPr/>
        </p:nvSpPr>
        <p:spPr bwMode="auto">
          <a:xfrm>
            <a:off x="395288" y="1916113"/>
            <a:ext cx="8137525" cy="1524000"/>
          </a:xfrm>
          <a:prstGeom prst="rect">
            <a:avLst/>
          </a:prstGeom>
          <a:noFill/>
          <a:ln w="9525">
            <a:noFill/>
            <a:miter lim="800000"/>
            <a:headEnd/>
            <a:tailEnd/>
          </a:ln>
        </p:spPr>
        <p:txBody>
          <a:bodyPr>
            <a:spAutoFit/>
          </a:bodyPr>
          <a:lstStyle/>
          <a:p>
            <a:pPr algn="ctr" fontAlgn="auto">
              <a:spcBef>
                <a:spcPts val="0"/>
              </a:spcBef>
              <a:spcAft>
                <a:spcPts val="0"/>
              </a:spcAft>
              <a:defRPr/>
            </a:pPr>
            <a:r>
              <a:rPr lang="ja-JP" altLang="en-US" sz="5400" b="1" dirty="0">
                <a:solidFill>
                  <a:schemeClr val="accent1"/>
                </a:solidFill>
                <a:latin typeface="HG丸ｺﾞｼｯｸM-PRO" pitchFamily="50" charset="-128"/>
                <a:ea typeface="HG丸ｺﾞｼｯｸM-PRO" pitchFamily="50" charset="-128"/>
              </a:rPr>
              <a:t>カ エ ル ！ 生 活 保 護</a:t>
            </a:r>
            <a:endParaRPr lang="en-US" altLang="ja-JP" sz="5400" b="1" dirty="0">
              <a:solidFill>
                <a:schemeClr val="accent1"/>
              </a:solidFill>
              <a:latin typeface="HG丸ｺﾞｼｯｸM-PRO" pitchFamily="50" charset="-128"/>
              <a:ea typeface="HG丸ｺﾞｼｯｸM-PRO" pitchFamily="50" charset="-128"/>
            </a:endParaRPr>
          </a:p>
          <a:p>
            <a:pPr algn="ctr" fontAlgn="auto">
              <a:spcBef>
                <a:spcPts val="0"/>
              </a:spcBef>
              <a:spcAft>
                <a:spcPts val="0"/>
              </a:spcAft>
              <a:defRPr/>
            </a:pPr>
            <a:r>
              <a:rPr lang="ja-JP" altLang="en-US" sz="4000" b="1" dirty="0">
                <a:solidFill>
                  <a:schemeClr val="bg1">
                    <a:lumMod val="50000"/>
                  </a:schemeClr>
                </a:solidFill>
                <a:latin typeface="HG丸ｺﾞｼｯｸM-PRO" pitchFamily="50" charset="-128"/>
                <a:ea typeface="HG丸ｺﾞｼｯｸM-PRO" pitchFamily="50" charset="-128"/>
              </a:rPr>
              <a:t>～自立と共生による就労支援～</a:t>
            </a:r>
          </a:p>
        </p:txBody>
      </p:sp>
      <p:sp>
        <p:nvSpPr>
          <p:cNvPr id="6" name="テキスト ボックス 5"/>
          <p:cNvSpPr txBox="1">
            <a:spLocks noChangeArrowheads="1"/>
          </p:cNvSpPr>
          <p:nvPr/>
        </p:nvSpPr>
        <p:spPr bwMode="auto">
          <a:xfrm>
            <a:off x="250825" y="6002338"/>
            <a:ext cx="8569325" cy="519112"/>
          </a:xfrm>
          <a:prstGeom prst="rect">
            <a:avLst/>
          </a:prstGeom>
          <a:noFill/>
          <a:ln w="9525">
            <a:noFill/>
            <a:miter lim="800000"/>
            <a:headEnd/>
            <a:tailEnd/>
          </a:ln>
        </p:spPr>
        <p:txBody>
          <a:bodyPr>
            <a:spAutoFit/>
          </a:bodyPr>
          <a:lstStyle/>
          <a:p>
            <a:pPr algn="ctr">
              <a:defRPr/>
            </a:pPr>
            <a:r>
              <a:rPr lang="ja-JP" altLang="en-US" sz="2800" b="1">
                <a:solidFill>
                  <a:schemeClr val="bg1"/>
                </a:solidFill>
                <a:effectLst>
                  <a:outerShdw blurRad="38100" dist="38100" dir="2700000" algn="tl">
                    <a:srgbClr val="C0C0C0"/>
                  </a:outerShdw>
                </a:effectLst>
                <a:latin typeface="HG丸ｺﾞｼｯｸM-PRO" pitchFamily="50" charset="-128"/>
                <a:ea typeface="HG丸ｺﾞｼｯｸM-PRO" pitchFamily="50" charset="-128"/>
              </a:rPr>
              <a:t>森川 毅、守山 愛美、吉牟田 聡子、渡辺 孝太郎</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テキスト ボックス 4"/>
          <p:cNvSpPr txBox="1">
            <a:spLocks noChangeArrowheads="1"/>
          </p:cNvSpPr>
          <p:nvPr/>
        </p:nvSpPr>
        <p:spPr bwMode="auto">
          <a:xfrm>
            <a:off x="2411413" y="2708275"/>
            <a:ext cx="3960812" cy="823913"/>
          </a:xfrm>
          <a:prstGeom prst="rect">
            <a:avLst/>
          </a:prstGeom>
          <a:noFill/>
          <a:ln w="9525">
            <a:noFill/>
            <a:miter lim="800000"/>
            <a:headEnd/>
            <a:tailEnd/>
          </a:ln>
        </p:spPr>
        <p:txBody>
          <a:bodyPr>
            <a:spAutoFit/>
          </a:bodyPr>
          <a:lstStyle/>
          <a:p>
            <a:pPr algn="ctr"/>
            <a:r>
              <a:rPr lang="ja-JP" altLang="en-US" sz="4800" b="1">
                <a:solidFill>
                  <a:schemeClr val="accent1"/>
                </a:solidFill>
                <a:latin typeface="HG丸ｺﾞｼｯｸM-PRO" pitchFamily="50" charset="-128"/>
                <a:ea typeface="HG丸ｺﾞｼｯｸM-PRO" pitchFamily="50" charset="-128"/>
              </a:rPr>
              <a:t>政 策 提 言</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スライド番号プレースホルダー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D56DE89-9D58-4015-8C97-E190119EEF57}" type="slidenum">
              <a:rPr lang="en-US" altLang="ja-JP">
                <a:solidFill>
                  <a:srgbClr val="898989"/>
                </a:solidFill>
              </a:rPr>
              <a:pPr fontAlgn="base">
                <a:spcBef>
                  <a:spcPct val="0"/>
                </a:spcBef>
                <a:spcAft>
                  <a:spcPct val="0"/>
                </a:spcAft>
                <a:defRPr/>
              </a:pPr>
              <a:t>11</a:t>
            </a:fld>
            <a:endParaRPr lang="en-US" altLang="ja-JP">
              <a:solidFill>
                <a:srgbClr val="898989"/>
              </a:solidFill>
            </a:endParaRPr>
          </a:p>
        </p:txBody>
      </p:sp>
      <p:pic>
        <p:nvPicPr>
          <p:cNvPr id="70658" name="Picture 12" descr="モデル図"/>
          <p:cNvPicPr>
            <a:picLocks noChangeAspect="1" noChangeArrowheads="1"/>
          </p:cNvPicPr>
          <p:nvPr/>
        </p:nvPicPr>
        <p:blipFill>
          <a:blip r:embed="rId3"/>
          <a:srcRect/>
          <a:stretch>
            <a:fillRect/>
          </a:stretch>
        </p:blipFill>
        <p:spPr bwMode="auto">
          <a:xfrm>
            <a:off x="250825" y="836613"/>
            <a:ext cx="8569325" cy="5688012"/>
          </a:xfrm>
          <a:prstGeom prst="rect">
            <a:avLst/>
          </a:prstGeom>
          <a:noFill/>
          <a:ln w="9525">
            <a:noFill/>
            <a:miter lim="800000"/>
            <a:headEnd/>
            <a:tailEnd/>
          </a:ln>
        </p:spPr>
      </p:pic>
      <p:sp>
        <p:nvSpPr>
          <p:cNvPr id="70659" name="テキスト ボックス 4"/>
          <p:cNvSpPr txBox="1">
            <a:spLocks noChangeArrowheads="1"/>
          </p:cNvSpPr>
          <p:nvPr/>
        </p:nvSpPr>
        <p:spPr bwMode="auto">
          <a:xfrm>
            <a:off x="0" y="0"/>
            <a:ext cx="9144000" cy="823913"/>
          </a:xfrm>
          <a:prstGeom prst="rect">
            <a:avLst/>
          </a:prstGeom>
          <a:noFill/>
          <a:ln w="9525">
            <a:noFill/>
            <a:miter lim="800000"/>
            <a:headEnd/>
            <a:tailEnd/>
          </a:ln>
        </p:spPr>
        <p:txBody>
          <a:bodyPr>
            <a:spAutoFit/>
          </a:bodyPr>
          <a:lstStyle/>
          <a:p>
            <a:pPr algn="ctr"/>
            <a:r>
              <a:rPr lang="ja-JP" altLang="en-US" sz="3200" b="1">
                <a:solidFill>
                  <a:schemeClr val="accent1"/>
                </a:solidFill>
                <a:latin typeface="HG丸ｺﾞｼｯｸM-PRO" pitchFamily="50" charset="-128"/>
                <a:ea typeface="HG丸ｺﾞｼｯｸM-PRO" pitchFamily="50" charset="-128"/>
              </a:rPr>
              <a:t>「包括的かつ組織横断的な伴走型支援モデル」</a:t>
            </a:r>
            <a:r>
              <a:rPr lang="ja-JP" altLang="en-US" sz="4800" b="1">
                <a:solidFill>
                  <a:schemeClr val="accent1"/>
                </a:solidFill>
                <a:latin typeface="HG丸ｺﾞｼｯｸM-PRO" pitchFamily="50" charset="-128"/>
                <a:ea typeface="HG丸ｺﾞｼｯｸM-PRO" pitchFamily="50" charset="-128"/>
              </a:rPr>
              <a:t> </a:t>
            </a:r>
          </a:p>
        </p:txBody>
      </p:sp>
      <p:sp>
        <p:nvSpPr>
          <p:cNvPr id="70661" name="Oval 5"/>
          <p:cNvSpPr>
            <a:spLocks noChangeArrowheads="1"/>
          </p:cNvSpPr>
          <p:nvPr/>
        </p:nvSpPr>
        <p:spPr bwMode="auto">
          <a:xfrm>
            <a:off x="5435600" y="981075"/>
            <a:ext cx="1727200" cy="576263"/>
          </a:xfrm>
          <a:prstGeom prst="ellipse">
            <a:avLst/>
          </a:prstGeom>
          <a:noFill/>
          <a:ln w="28575">
            <a:solidFill>
              <a:srgbClr val="FF00FF"/>
            </a:solidFill>
            <a:prstDash val="dash"/>
            <a:round/>
            <a:headEnd/>
            <a:tailEnd/>
          </a:ln>
          <a:effectLst/>
        </p:spPr>
        <p:txBody>
          <a:bodyPr wrap="none" anchor="ctr"/>
          <a:lstStyle/>
          <a:p>
            <a:endParaRPr lang="ja-JP" altLang="en-US"/>
          </a:p>
        </p:txBody>
      </p:sp>
      <p:sp>
        <p:nvSpPr>
          <p:cNvPr id="70662" name="Oval 6"/>
          <p:cNvSpPr>
            <a:spLocks noChangeArrowheads="1"/>
          </p:cNvSpPr>
          <p:nvPr/>
        </p:nvSpPr>
        <p:spPr bwMode="auto">
          <a:xfrm>
            <a:off x="395288" y="3141663"/>
            <a:ext cx="3744912" cy="2303462"/>
          </a:xfrm>
          <a:prstGeom prst="ellipse">
            <a:avLst/>
          </a:prstGeom>
          <a:noFill/>
          <a:ln w="28575">
            <a:solidFill>
              <a:srgbClr val="FF00FF"/>
            </a:solidFill>
            <a:prstDash val="dash"/>
            <a:round/>
            <a:headEnd/>
            <a:tailEnd/>
          </a:ln>
          <a:effectLst/>
        </p:spPr>
        <p:txBody>
          <a:bodyPr wrap="none" anchor="ctr"/>
          <a:lstStyle/>
          <a:p>
            <a:endParaRPr lang="ja-JP" altLang="en-US"/>
          </a:p>
        </p:txBody>
      </p:sp>
      <p:sp>
        <p:nvSpPr>
          <p:cNvPr id="70663" name="Oval 7"/>
          <p:cNvSpPr>
            <a:spLocks noChangeArrowheads="1"/>
          </p:cNvSpPr>
          <p:nvPr/>
        </p:nvSpPr>
        <p:spPr bwMode="auto">
          <a:xfrm>
            <a:off x="5435600" y="3068638"/>
            <a:ext cx="1728788" cy="576262"/>
          </a:xfrm>
          <a:prstGeom prst="ellipse">
            <a:avLst/>
          </a:prstGeom>
          <a:noFill/>
          <a:ln w="28575">
            <a:solidFill>
              <a:srgbClr val="FF00FF"/>
            </a:solidFill>
            <a:prstDash val="dash"/>
            <a:round/>
            <a:headEnd/>
            <a:tailEnd/>
          </a:ln>
          <a:effectLst/>
        </p:spPr>
        <p:txBody>
          <a:bodyPr wrap="none" anchor="ct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0661"/>
                                        </p:tgtEl>
                                        <p:attrNameLst>
                                          <p:attrName>style.visibility</p:attrName>
                                        </p:attrNameLst>
                                      </p:cBhvr>
                                      <p:to>
                                        <p:strVal val="visible"/>
                                      </p:to>
                                    </p:set>
                                    <p:animEffect transition="in" filter="box(in)">
                                      <p:cBhvr>
                                        <p:cTn id="7" dur="2000"/>
                                        <p:tgtEl>
                                          <p:spTgt spid="7066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0662"/>
                                        </p:tgtEl>
                                        <p:attrNameLst>
                                          <p:attrName>style.visibility</p:attrName>
                                        </p:attrNameLst>
                                      </p:cBhvr>
                                      <p:to>
                                        <p:strVal val="visible"/>
                                      </p:to>
                                    </p:set>
                                    <p:animEffect transition="in" filter="box(in)">
                                      <p:cBhvr>
                                        <p:cTn id="12" dur="2000"/>
                                        <p:tgtEl>
                                          <p:spTgt spid="7066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0663"/>
                                        </p:tgtEl>
                                        <p:attrNameLst>
                                          <p:attrName>style.visibility</p:attrName>
                                        </p:attrNameLst>
                                      </p:cBhvr>
                                      <p:to>
                                        <p:strVal val="visible"/>
                                      </p:to>
                                    </p:set>
                                    <p:animEffect transition="in" filter="box(in)">
                                      <p:cBhvr>
                                        <p:cTn id="17" dur="2000"/>
                                        <p:tgtEl>
                                          <p:spTgt spid="70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animBg="1"/>
      <p:bldP spid="70662" grpId="0" animBg="1"/>
      <p:bldP spid="706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AutoShape 19"/>
          <p:cNvSpPr>
            <a:spLocks noChangeArrowheads="1"/>
          </p:cNvSpPr>
          <p:nvPr/>
        </p:nvSpPr>
        <p:spPr bwMode="auto">
          <a:xfrm>
            <a:off x="395288" y="2492375"/>
            <a:ext cx="8497887" cy="1584325"/>
          </a:xfrm>
          <a:prstGeom prst="roundRect">
            <a:avLst>
              <a:gd name="adj" fmla="val 16667"/>
            </a:avLst>
          </a:prstGeom>
          <a:solidFill>
            <a:srgbClr val="FAF4FA"/>
          </a:solidFill>
          <a:ln w="9525">
            <a:solidFill>
              <a:srgbClr val="FF99CC"/>
            </a:solidFill>
            <a:round/>
            <a:headEnd/>
            <a:tailEnd/>
          </a:ln>
        </p:spPr>
        <p:txBody>
          <a:bodyPr wrap="none" anchor="ctr"/>
          <a:lstStyle/>
          <a:p>
            <a:endParaRPr lang="ja-JP" altLang="en-US"/>
          </a:p>
        </p:txBody>
      </p:sp>
      <p:sp>
        <p:nvSpPr>
          <p:cNvPr id="26625" name="スライド番号プレースホルダー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8D610F5-C222-48D6-AF88-9CED1A22B398}" type="slidenum">
              <a:rPr lang="en-US" altLang="ja-JP">
                <a:solidFill>
                  <a:srgbClr val="898989"/>
                </a:solidFill>
              </a:rPr>
              <a:pPr fontAlgn="base">
                <a:spcBef>
                  <a:spcPct val="0"/>
                </a:spcBef>
                <a:spcAft>
                  <a:spcPct val="0"/>
                </a:spcAft>
                <a:defRPr/>
              </a:pPr>
              <a:t>12</a:t>
            </a:fld>
            <a:endParaRPr lang="en-US" altLang="ja-JP">
              <a:solidFill>
                <a:srgbClr val="898989"/>
              </a:solidFill>
            </a:endParaRPr>
          </a:p>
        </p:txBody>
      </p:sp>
      <p:sp>
        <p:nvSpPr>
          <p:cNvPr id="72707" name="テキスト ボックス 4"/>
          <p:cNvSpPr txBox="1">
            <a:spLocks noChangeArrowheads="1"/>
          </p:cNvSpPr>
          <p:nvPr/>
        </p:nvSpPr>
        <p:spPr bwMode="auto">
          <a:xfrm>
            <a:off x="3348038" y="260350"/>
            <a:ext cx="2663825" cy="823913"/>
          </a:xfrm>
          <a:prstGeom prst="rect">
            <a:avLst/>
          </a:prstGeom>
          <a:noFill/>
          <a:ln w="9525">
            <a:noFill/>
            <a:miter lim="800000"/>
            <a:headEnd/>
            <a:tailEnd/>
          </a:ln>
        </p:spPr>
        <p:txBody>
          <a:bodyPr>
            <a:spAutoFit/>
          </a:bodyPr>
          <a:lstStyle/>
          <a:p>
            <a:r>
              <a:rPr lang="ja-JP" altLang="en-US" sz="4800" b="1">
                <a:solidFill>
                  <a:schemeClr val="accent1"/>
                </a:solidFill>
                <a:latin typeface="HG丸ｺﾞｼｯｸM-PRO" pitchFamily="50" charset="-128"/>
                <a:ea typeface="HG丸ｺﾞｼｯｸM-PRO" pitchFamily="50" charset="-128"/>
              </a:rPr>
              <a:t>ま と め</a:t>
            </a:r>
            <a:endParaRPr lang="ja-JP" altLang="en-US" sz="2800" b="1">
              <a:solidFill>
                <a:schemeClr val="accent1"/>
              </a:solidFill>
              <a:latin typeface="HG丸ｺﾞｼｯｸM-PRO" pitchFamily="50" charset="-128"/>
              <a:ea typeface="HG丸ｺﾞｼｯｸM-PRO" pitchFamily="50" charset="-128"/>
            </a:endParaRPr>
          </a:p>
        </p:txBody>
      </p:sp>
      <p:sp>
        <p:nvSpPr>
          <p:cNvPr id="72708" name="テキスト ボックス 5"/>
          <p:cNvSpPr txBox="1">
            <a:spLocks noChangeArrowheads="1"/>
          </p:cNvSpPr>
          <p:nvPr/>
        </p:nvSpPr>
        <p:spPr bwMode="auto">
          <a:xfrm>
            <a:off x="900113" y="1628775"/>
            <a:ext cx="7561262" cy="641350"/>
          </a:xfrm>
          <a:prstGeom prst="rect">
            <a:avLst/>
          </a:prstGeom>
          <a:noFill/>
          <a:ln w="9525">
            <a:noFill/>
            <a:miter lim="800000"/>
            <a:headEnd/>
            <a:tailEnd/>
          </a:ln>
        </p:spPr>
        <p:txBody>
          <a:bodyPr>
            <a:spAutoFit/>
          </a:bodyPr>
          <a:lstStyle/>
          <a:p>
            <a:r>
              <a:rPr lang="ja-JP" altLang="en-US" sz="3600">
                <a:solidFill>
                  <a:srgbClr val="F20840"/>
                </a:solidFill>
                <a:latin typeface="Lucida Sans Unicode" pitchFamily="34" charset="0"/>
                <a:ea typeface="HG丸ｺﾞｼｯｸM-PRO" pitchFamily="50" charset="-128"/>
              </a:rPr>
              <a:t>「自立」と「共生」による就労支援</a:t>
            </a:r>
          </a:p>
        </p:txBody>
      </p:sp>
      <p:sp>
        <p:nvSpPr>
          <p:cNvPr id="72709" name="Rectangle 17"/>
          <p:cNvSpPr>
            <a:spLocks noChangeArrowheads="1"/>
          </p:cNvSpPr>
          <p:nvPr/>
        </p:nvSpPr>
        <p:spPr bwMode="auto">
          <a:xfrm>
            <a:off x="755650" y="2708275"/>
            <a:ext cx="7705725" cy="1187450"/>
          </a:xfrm>
          <a:prstGeom prst="rect">
            <a:avLst/>
          </a:prstGeom>
          <a:noFill/>
          <a:ln w="9525">
            <a:noFill/>
            <a:miter lim="800000"/>
            <a:headEnd/>
            <a:tailEnd/>
          </a:ln>
        </p:spPr>
        <p:txBody>
          <a:bodyPr>
            <a:spAutoFit/>
          </a:bodyPr>
          <a:lstStyle/>
          <a:p>
            <a:r>
              <a:rPr lang="ja-JP" altLang="en-US" sz="2400">
                <a:ea typeface="HG丸ｺﾞｼｯｸM-PRO" pitchFamily="50" charset="-128"/>
              </a:rPr>
              <a:t>○様々な周囲の人たちとのかかわりあいをもちつつ、</a:t>
            </a:r>
          </a:p>
          <a:p>
            <a:r>
              <a:rPr lang="ja-JP" altLang="en-US" sz="2400">
                <a:ea typeface="HG丸ｺﾞｼｯｸM-PRO" pitchFamily="50" charset="-128"/>
              </a:rPr>
              <a:t>○自分の能力を最大限発揮しながら生きる喜びを知り、</a:t>
            </a:r>
          </a:p>
          <a:p>
            <a:r>
              <a:rPr lang="ja-JP" altLang="en-US" sz="2400">
                <a:ea typeface="HG丸ｺﾞｼｯｸM-PRO" pitchFamily="50" charset="-128"/>
              </a:rPr>
              <a:t>○個人としても尊厳を持ち続けられる。</a:t>
            </a:r>
          </a:p>
        </p:txBody>
      </p:sp>
      <p:sp>
        <p:nvSpPr>
          <p:cNvPr id="72710" name="Oval 21" descr="oshaberi"/>
          <p:cNvSpPr>
            <a:spLocks noChangeArrowheads="1"/>
          </p:cNvSpPr>
          <p:nvPr/>
        </p:nvSpPr>
        <p:spPr bwMode="auto">
          <a:xfrm>
            <a:off x="3995738" y="4510088"/>
            <a:ext cx="2447925" cy="2089150"/>
          </a:xfrm>
          <a:prstGeom prst="ellipse">
            <a:avLst/>
          </a:prstGeom>
          <a:blipFill dpi="0" rotWithShape="1">
            <a:blip r:embed="rId3"/>
            <a:srcRect/>
            <a:stretch>
              <a:fillRect/>
            </a:stretch>
          </a:blipFill>
          <a:ln w="9525">
            <a:noFill/>
            <a:round/>
            <a:headEnd/>
            <a:tailEnd/>
          </a:ln>
        </p:spPr>
        <p:txBody>
          <a:bodyPr wrap="none" anchor="ctr"/>
          <a:lstStyle/>
          <a:p>
            <a:endParaRPr lang="ja-JP" altLang="en-US"/>
          </a:p>
        </p:txBody>
      </p:sp>
      <p:sp>
        <p:nvSpPr>
          <p:cNvPr id="72711" name="Oval 22" descr="katudou"/>
          <p:cNvSpPr>
            <a:spLocks noChangeArrowheads="1"/>
          </p:cNvSpPr>
          <p:nvPr/>
        </p:nvSpPr>
        <p:spPr bwMode="auto">
          <a:xfrm>
            <a:off x="6372225" y="4581525"/>
            <a:ext cx="2447925" cy="2089150"/>
          </a:xfrm>
          <a:prstGeom prst="ellipse">
            <a:avLst/>
          </a:prstGeom>
          <a:blipFill dpi="0" rotWithShape="1">
            <a:blip r:embed="rId4"/>
            <a:srcRect/>
            <a:stretch>
              <a:fillRect/>
            </a:stretch>
          </a:blipFill>
          <a:ln w="9525">
            <a:noFill/>
            <a:round/>
            <a:headEnd/>
            <a:tailEnd/>
          </a:ln>
        </p:spPr>
        <p:txBody>
          <a:bodyPr wrap="none" anchor="ctr"/>
          <a:lstStyle/>
          <a:p>
            <a:endParaRPr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スライド番号プレースホルダー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6D011C74-56CA-4DFC-9146-6A557C71036D}" type="slidenum">
              <a:rPr lang="en-US" altLang="ja-JP"/>
              <a:pPr fontAlgn="base">
                <a:spcBef>
                  <a:spcPct val="0"/>
                </a:spcBef>
                <a:spcAft>
                  <a:spcPct val="0"/>
                </a:spcAft>
                <a:defRPr/>
              </a:pPr>
              <a:t>2</a:t>
            </a:fld>
            <a:endParaRPr lang="en-US" altLang="ja-JP"/>
          </a:p>
        </p:txBody>
      </p:sp>
      <p:grpSp>
        <p:nvGrpSpPr>
          <p:cNvPr id="18434" name="テキスト ボックス 4"/>
          <p:cNvGrpSpPr>
            <a:grpSpLocks/>
          </p:cNvGrpSpPr>
          <p:nvPr/>
        </p:nvGrpSpPr>
        <p:grpSpPr bwMode="auto">
          <a:xfrm>
            <a:off x="1616075" y="182563"/>
            <a:ext cx="6124575" cy="987425"/>
            <a:chOff x="1018" y="115"/>
            <a:chExt cx="3724" cy="622"/>
          </a:xfrm>
        </p:grpSpPr>
        <p:pic>
          <p:nvPicPr>
            <p:cNvPr id="18439" name="テキスト ボックス 4"/>
            <p:cNvPicPr>
              <a:picLocks noChangeArrowheads="1"/>
            </p:cNvPicPr>
            <p:nvPr/>
          </p:nvPicPr>
          <p:blipFill>
            <a:blip r:embed="rId3"/>
            <a:srcRect/>
            <a:stretch>
              <a:fillRect/>
            </a:stretch>
          </p:blipFill>
          <p:spPr bwMode="auto">
            <a:xfrm>
              <a:off x="1018" y="115"/>
              <a:ext cx="3724" cy="622"/>
            </a:xfrm>
            <a:prstGeom prst="rect">
              <a:avLst/>
            </a:prstGeom>
            <a:noFill/>
            <a:ln w="9525">
              <a:noFill/>
              <a:miter lim="800000"/>
              <a:headEnd/>
              <a:tailEnd/>
            </a:ln>
          </p:spPr>
        </p:pic>
        <p:sp>
          <p:nvSpPr>
            <p:cNvPr id="18440" name="Text Box 3"/>
            <p:cNvSpPr txBox="1">
              <a:spLocks noChangeArrowheads="1"/>
            </p:cNvSpPr>
            <p:nvPr/>
          </p:nvSpPr>
          <p:spPr bwMode="auto">
            <a:xfrm>
              <a:off x="1067" y="164"/>
              <a:ext cx="3626" cy="519"/>
            </a:xfrm>
            <a:prstGeom prst="rect">
              <a:avLst/>
            </a:prstGeom>
            <a:noFill/>
            <a:ln w="9525">
              <a:noFill/>
              <a:miter lim="800000"/>
              <a:headEnd/>
              <a:tailEnd/>
            </a:ln>
          </p:spPr>
          <p:txBody>
            <a:bodyPr>
              <a:spAutoFit/>
            </a:bodyPr>
            <a:lstStyle/>
            <a:p>
              <a:r>
                <a:rPr lang="ja-JP" altLang="en-US" sz="4800" b="1">
                  <a:solidFill>
                    <a:schemeClr val="accent1"/>
                  </a:solidFill>
                  <a:latin typeface="HG丸ｺﾞｼｯｸM-PRO" pitchFamily="50" charset="-128"/>
                  <a:ea typeface="HG丸ｺﾞｼｯｸM-PRO" pitchFamily="50" charset="-128"/>
                </a:rPr>
                <a:t>増 え る 生 活 保 護</a:t>
              </a:r>
              <a:endParaRPr lang="ja-JP" altLang="en-US" sz="2800" b="1">
                <a:solidFill>
                  <a:schemeClr val="accent1"/>
                </a:solidFill>
                <a:latin typeface="HG丸ｺﾞｼｯｸM-PRO" pitchFamily="50" charset="-128"/>
                <a:ea typeface="HG丸ｺﾞｼｯｸM-PRO" pitchFamily="50" charset="-128"/>
              </a:endParaRPr>
            </a:p>
          </p:txBody>
        </p:sp>
      </p:grpSp>
      <p:pic>
        <p:nvPicPr>
          <p:cNvPr id="18435" name="Picture 4"/>
          <p:cNvPicPr>
            <a:picLocks noChangeAspect="1" noChangeArrowheads="1"/>
          </p:cNvPicPr>
          <p:nvPr/>
        </p:nvPicPr>
        <p:blipFill>
          <a:blip r:embed="rId4"/>
          <a:srcRect/>
          <a:stretch>
            <a:fillRect/>
          </a:stretch>
        </p:blipFill>
        <p:spPr bwMode="auto">
          <a:xfrm>
            <a:off x="530225" y="993775"/>
            <a:ext cx="8083550" cy="5748338"/>
          </a:xfrm>
          <a:prstGeom prst="rect">
            <a:avLst/>
          </a:prstGeom>
          <a:noFill/>
          <a:ln w="9525">
            <a:noFill/>
            <a:miter lim="800000"/>
            <a:headEnd/>
            <a:tailEnd/>
          </a:ln>
        </p:spPr>
      </p:pic>
      <p:sp>
        <p:nvSpPr>
          <p:cNvPr id="18436" name="テキスト ボックス 2"/>
          <p:cNvSpPr txBox="1">
            <a:spLocks noChangeArrowheads="1"/>
          </p:cNvSpPr>
          <p:nvPr/>
        </p:nvSpPr>
        <p:spPr bwMode="auto">
          <a:xfrm>
            <a:off x="8574088" y="2649538"/>
            <a:ext cx="461962" cy="1477962"/>
          </a:xfrm>
          <a:prstGeom prst="rect">
            <a:avLst/>
          </a:prstGeom>
          <a:noFill/>
          <a:ln w="9525">
            <a:noFill/>
            <a:miter lim="800000"/>
            <a:headEnd/>
            <a:tailEnd/>
          </a:ln>
        </p:spPr>
        <p:txBody>
          <a:bodyPr vert="eaVert" wrap="none">
            <a:spAutoFit/>
          </a:bodyPr>
          <a:lstStyle/>
          <a:p>
            <a:r>
              <a:rPr lang="ja-JP" altLang="en-US">
                <a:latin typeface="Lucida Sans Unicode" pitchFamily="34" charset="0"/>
              </a:rPr>
              <a:t>保護率（人員）</a:t>
            </a:r>
          </a:p>
        </p:txBody>
      </p:sp>
      <p:sp>
        <p:nvSpPr>
          <p:cNvPr id="18437" name="テキスト ボックス 9"/>
          <p:cNvSpPr txBox="1">
            <a:spLocks noChangeArrowheads="1"/>
          </p:cNvSpPr>
          <p:nvPr/>
        </p:nvSpPr>
        <p:spPr bwMode="auto">
          <a:xfrm>
            <a:off x="68263" y="2822575"/>
            <a:ext cx="461962" cy="1131888"/>
          </a:xfrm>
          <a:prstGeom prst="rect">
            <a:avLst/>
          </a:prstGeom>
          <a:noFill/>
          <a:ln w="9525">
            <a:noFill/>
            <a:miter lim="800000"/>
            <a:headEnd/>
            <a:tailEnd/>
          </a:ln>
        </p:spPr>
        <p:txBody>
          <a:bodyPr vert="eaVert" wrap="none">
            <a:spAutoFit/>
          </a:bodyPr>
          <a:lstStyle/>
          <a:p>
            <a:r>
              <a:rPr lang="ja-JP" altLang="en-US">
                <a:latin typeface="Lucida Sans Unicode" pitchFamily="34" charset="0"/>
              </a:rPr>
              <a:t>世帯・人員</a:t>
            </a:r>
          </a:p>
        </p:txBody>
      </p:sp>
      <p:sp>
        <p:nvSpPr>
          <p:cNvPr id="18438" name="テキスト ボックス 6"/>
          <p:cNvSpPr txBox="1">
            <a:spLocks noChangeArrowheads="1"/>
          </p:cNvSpPr>
          <p:nvPr/>
        </p:nvSpPr>
        <p:spPr bwMode="auto">
          <a:xfrm>
            <a:off x="4248150" y="6323013"/>
            <a:ext cx="647700" cy="368300"/>
          </a:xfrm>
          <a:prstGeom prst="rect">
            <a:avLst/>
          </a:prstGeom>
          <a:noFill/>
          <a:ln w="9525">
            <a:noFill/>
            <a:miter lim="800000"/>
            <a:headEnd/>
            <a:tailEnd/>
          </a:ln>
        </p:spPr>
        <p:txBody>
          <a:bodyPr wrap="none">
            <a:spAutoFit/>
          </a:bodyPr>
          <a:lstStyle/>
          <a:p>
            <a:r>
              <a:rPr lang="ja-JP" altLang="en-US">
                <a:latin typeface="Lucida Sans Unicode" pitchFamily="34" charset="0"/>
              </a:rPr>
              <a:t>年度</a:t>
            </a:r>
          </a:p>
        </p:txBody>
      </p:sp>
      <p:sp>
        <p:nvSpPr>
          <p:cNvPr id="18442" name="Oval 10"/>
          <p:cNvSpPr>
            <a:spLocks noChangeArrowheads="1"/>
          </p:cNvSpPr>
          <p:nvPr/>
        </p:nvSpPr>
        <p:spPr bwMode="auto">
          <a:xfrm>
            <a:off x="5076825" y="1268413"/>
            <a:ext cx="2952750" cy="2663825"/>
          </a:xfrm>
          <a:prstGeom prst="ellipse">
            <a:avLst/>
          </a:prstGeom>
          <a:noFill/>
          <a:ln w="28575">
            <a:solidFill>
              <a:srgbClr val="FF00FF"/>
            </a:solidFill>
            <a:prstDash val="dash"/>
            <a:round/>
            <a:headEnd/>
            <a:tailEnd/>
          </a:ln>
          <a:effectLst/>
        </p:spPr>
        <p:txBody>
          <a:bodyPr wrap="none" anchor="ct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442"/>
                                        </p:tgtEl>
                                        <p:attrNameLst>
                                          <p:attrName>style.visibility</p:attrName>
                                        </p:attrNameLst>
                                      </p:cBhvr>
                                      <p:to>
                                        <p:strVal val="visible"/>
                                      </p:to>
                                    </p:set>
                                    <p:animEffect transition="in" filter="wipe(down)">
                                      <p:cBhvr>
                                        <p:cTn id="7" dur="500"/>
                                        <p:tgtEl>
                                          <p:spTgt spid="18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番号プレースホルダー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4C89D5A2-2E07-4806-955D-72EC48637CD2}" type="slidenum">
              <a:rPr lang="en-US" altLang="ja-JP">
                <a:solidFill>
                  <a:srgbClr val="898989"/>
                </a:solidFill>
              </a:rPr>
              <a:pPr fontAlgn="base">
                <a:spcBef>
                  <a:spcPct val="0"/>
                </a:spcBef>
                <a:spcAft>
                  <a:spcPct val="0"/>
                </a:spcAft>
                <a:defRPr/>
              </a:pPr>
              <a:t>3</a:t>
            </a:fld>
            <a:endParaRPr lang="en-US" altLang="ja-JP">
              <a:solidFill>
                <a:srgbClr val="898989"/>
              </a:solidFill>
            </a:endParaRPr>
          </a:p>
        </p:txBody>
      </p:sp>
      <p:sp>
        <p:nvSpPr>
          <p:cNvPr id="20482" name="テキスト ボックス 4"/>
          <p:cNvSpPr txBox="1">
            <a:spLocks noChangeArrowheads="1"/>
          </p:cNvSpPr>
          <p:nvPr/>
        </p:nvSpPr>
        <p:spPr bwMode="auto">
          <a:xfrm>
            <a:off x="868363" y="260350"/>
            <a:ext cx="7407275" cy="831850"/>
          </a:xfrm>
          <a:prstGeom prst="rect">
            <a:avLst/>
          </a:prstGeom>
          <a:noFill/>
          <a:ln w="9525">
            <a:noFill/>
            <a:miter lim="800000"/>
            <a:headEnd/>
            <a:tailEnd/>
          </a:ln>
        </p:spPr>
        <p:txBody>
          <a:bodyPr wrap="none">
            <a:spAutoFit/>
          </a:bodyPr>
          <a:lstStyle/>
          <a:p>
            <a:r>
              <a:rPr lang="ja-JP" altLang="en-US" sz="4800" b="1">
                <a:solidFill>
                  <a:schemeClr val="accent1"/>
                </a:solidFill>
                <a:latin typeface="HG丸ｺﾞｼｯｸM-PRO" pitchFamily="50" charset="-128"/>
                <a:ea typeface="HG丸ｺﾞｼｯｸM-PRO" pitchFamily="50" charset="-128"/>
              </a:rPr>
              <a:t>そ の 他 の 世 帯 の 急 増</a:t>
            </a:r>
            <a:endParaRPr lang="ja-JP" altLang="en-US" sz="2800" b="1">
              <a:solidFill>
                <a:schemeClr val="accent1"/>
              </a:solidFill>
              <a:latin typeface="HG丸ｺﾞｼｯｸM-PRO" pitchFamily="50" charset="-128"/>
              <a:ea typeface="HG丸ｺﾞｼｯｸM-PRO" pitchFamily="50" charset="-128"/>
            </a:endParaRPr>
          </a:p>
        </p:txBody>
      </p:sp>
      <p:pic>
        <p:nvPicPr>
          <p:cNvPr id="20483" name="Picture 8"/>
          <p:cNvPicPr>
            <a:picLocks noChangeAspect="1" noChangeArrowheads="1"/>
          </p:cNvPicPr>
          <p:nvPr/>
        </p:nvPicPr>
        <p:blipFill>
          <a:blip r:embed="rId3"/>
          <a:srcRect/>
          <a:stretch>
            <a:fillRect/>
          </a:stretch>
        </p:blipFill>
        <p:spPr bwMode="auto">
          <a:xfrm>
            <a:off x="215900" y="1785938"/>
            <a:ext cx="8712200" cy="3646487"/>
          </a:xfrm>
          <a:prstGeom prst="rect">
            <a:avLst/>
          </a:prstGeom>
          <a:noFill/>
          <a:ln w="9525">
            <a:noFill/>
            <a:miter lim="800000"/>
            <a:headEnd/>
            <a:tailEnd/>
          </a:ln>
        </p:spPr>
      </p:pic>
      <p:sp>
        <p:nvSpPr>
          <p:cNvPr id="7" name="円形吹き出し 6"/>
          <p:cNvSpPr>
            <a:spLocks noChangeArrowheads="1"/>
          </p:cNvSpPr>
          <p:nvPr/>
        </p:nvSpPr>
        <p:spPr bwMode="auto">
          <a:xfrm>
            <a:off x="4787900" y="5661025"/>
            <a:ext cx="3379788" cy="576263"/>
          </a:xfrm>
          <a:prstGeom prst="wedgeEllipseCallout">
            <a:avLst>
              <a:gd name="adj1" fmla="val 45069"/>
              <a:gd name="adj2" fmla="val -123556"/>
            </a:avLst>
          </a:prstGeom>
          <a:gradFill rotWithShape="1">
            <a:gsLst>
              <a:gs pos="0">
                <a:srgbClr val="9EAFD6"/>
              </a:gs>
              <a:gs pos="64999">
                <a:srgbClr val="CFD9EF"/>
              </a:gs>
              <a:gs pos="100000">
                <a:srgbClr val="DCE3F6"/>
              </a:gs>
            </a:gsLst>
            <a:lin ang="16200000"/>
          </a:gradFill>
          <a:ln w="22225" algn="ctr">
            <a:solidFill>
              <a:srgbClr val="7030A0"/>
            </a:solidFill>
            <a:miter lim="800000"/>
            <a:headEnd/>
            <a:tailEnd/>
          </a:ln>
          <a:effectLst>
            <a:outerShdw dist="38100" dir="5400000" rotWithShape="0">
              <a:srgbClr val="000000">
                <a:alpha val="34999"/>
              </a:srgbClr>
            </a:outerShdw>
          </a:effectLst>
        </p:spPr>
        <p:txBody>
          <a:bodyPr anchor="ctr"/>
          <a:lstStyle/>
          <a:p>
            <a:pPr algn="ctr" fontAlgn="auto">
              <a:spcBef>
                <a:spcPts val="0"/>
              </a:spcBef>
              <a:spcAft>
                <a:spcPts val="0"/>
              </a:spcAft>
              <a:defRPr/>
            </a:pPr>
            <a:r>
              <a:rPr lang="en-US" altLang="ja-JP" sz="2000" b="1" dirty="0">
                <a:solidFill>
                  <a:schemeClr val="dk1"/>
                </a:solidFill>
                <a:latin typeface="HG丸ｺﾞｼｯｸM-PRO" pitchFamily="50" charset="-128"/>
                <a:ea typeface="HG丸ｺﾞｼｯｸM-PRO" pitchFamily="50" charset="-128"/>
              </a:rPr>
              <a:t>10</a:t>
            </a:r>
            <a:r>
              <a:rPr lang="ja-JP" altLang="en-US" sz="2000" b="1" dirty="0">
                <a:solidFill>
                  <a:schemeClr val="dk1"/>
                </a:solidFill>
                <a:latin typeface="HG丸ｺﾞｼｯｸM-PRO" pitchFamily="50" charset="-128"/>
                <a:ea typeface="HG丸ｺﾞｼｯｸM-PRO" pitchFamily="50" charset="-128"/>
              </a:rPr>
              <a:t>年前の</a:t>
            </a:r>
            <a:r>
              <a:rPr lang="en-US" altLang="ja-JP" sz="2000" b="1" dirty="0">
                <a:solidFill>
                  <a:schemeClr val="dk1"/>
                </a:solidFill>
                <a:latin typeface="HG丸ｺﾞｼｯｸM-PRO" pitchFamily="50" charset="-128"/>
                <a:ea typeface="HG丸ｺﾞｼｯｸM-PRO" pitchFamily="50" charset="-128"/>
              </a:rPr>
              <a:t>3</a:t>
            </a:r>
            <a:r>
              <a:rPr lang="ja-JP" altLang="en-US" sz="2000" b="1" dirty="0">
                <a:solidFill>
                  <a:schemeClr val="dk1"/>
                </a:solidFill>
                <a:latin typeface="HG丸ｺﾞｼｯｸM-PRO" pitchFamily="50" charset="-128"/>
                <a:ea typeface="HG丸ｺﾞｼｯｸM-PRO" pitchFamily="50" charset="-128"/>
              </a:rPr>
              <a:t>倍超！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スライド番号プレースホルダー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4B9BC80-4D85-4C25-9B6F-0BA65F68A04C}" type="slidenum">
              <a:rPr lang="en-US" altLang="ja-JP">
                <a:solidFill>
                  <a:srgbClr val="898989"/>
                </a:solidFill>
              </a:rPr>
              <a:pPr fontAlgn="base">
                <a:spcBef>
                  <a:spcPct val="0"/>
                </a:spcBef>
                <a:spcAft>
                  <a:spcPct val="0"/>
                </a:spcAft>
                <a:defRPr/>
              </a:pPr>
              <a:t>4</a:t>
            </a:fld>
            <a:endParaRPr lang="en-US" altLang="ja-JP">
              <a:solidFill>
                <a:srgbClr val="898989"/>
              </a:solidFill>
            </a:endParaRPr>
          </a:p>
        </p:txBody>
      </p:sp>
      <p:sp>
        <p:nvSpPr>
          <p:cNvPr id="22530" name="テキスト ボックス 4"/>
          <p:cNvSpPr txBox="1">
            <a:spLocks noChangeArrowheads="1"/>
          </p:cNvSpPr>
          <p:nvPr/>
        </p:nvSpPr>
        <p:spPr bwMode="auto">
          <a:xfrm>
            <a:off x="455613" y="260350"/>
            <a:ext cx="8437562" cy="823913"/>
          </a:xfrm>
          <a:prstGeom prst="rect">
            <a:avLst/>
          </a:prstGeom>
          <a:noFill/>
          <a:ln w="9525">
            <a:noFill/>
            <a:miter lim="800000"/>
            <a:headEnd/>
            <a:tailEnd/>
          </a:ln>
        </p:spPr>
        <p:txBody>
          <a:bodyPr>
            <a:spAutoFit/>
          </a:bodyPr>
          <a:lstStyle/>
          <a:p>
            <a:pPr algn="ctr"/>
            <a:r>
              <a:rPr lang="ja-JP" altLang="en-US" sz="4800" b="1">
                <a:solidFill>
                  <a:schemeClr val="accent1"/>
                </a:solidFill>
                <a:latin typeface="HG丸ｺﾞｼｯｸM-PRO" pitchFamily="50" charset="-128"/>
                <a:ea typeface="HG丸ｺﾞｼｯｸM-PRO" pitchFamily="50" charset="-128"/>
              </a:rPr>
              <a:t>稼動年齢層の就労支援</a:t>
            </a:r>
          </a:p>
        </p:txBody>
      </p:sp>
      <p:sp>
        <p:nvSpPr>
          <p:cNvPr id="22531" name="AutoShape 37"/>
          <p:cNvSpPr>
            <a:spLocks noChangeArrowheads="1"/>
          </p:cNvSpPr>
          <p:nvPr/>
        </p:nvSpPr>
        <p:spPr bwMode="auto">
          <a:xfrm>
            <a:off x="1476375" y="1628775"/>
            <a:ext cx="6119813" cy="1728788"/>
          </a:xfrm>
          <a:prstGeom prst="roundRect">
            <a:avLst>
              <a:gd name="adj" fmla="val 16667"/>
            </a:avLst>
          </a:prstGeom>
          <a:noFill/>
          <a:ln w="28575">
            <a:solidFill>
              <a:schemeClr val="accent1"/>
            </a:solidFill>
            <a:round/>
            <a:headEnd/>
            <a:tailEnd/>
          </a:ln>
        </p:spPr>
        <p:txBody>
          <a:bodyPr wrap="none" anchor="ctr"/>
          <a:lstStyle/>
          <a:p>
            <a:endParaRPr lang="ja-JP" altLang="en-US"/>
          </a:p>
        </p:txBody>
      </p:sp>
      <p:sp>
        <p:nvSpPr>
          <p:cNvPr id="22532" name="Text Box 38"/>
          <p:cNvSpPr txBox="1">
            <a:spLocks noChangeArrowheads="1"/>
          </p:cNvSpPr>
          <p:nvPr/>
        </p:nvSpPr>
        <p:spPr bwMode="auto">
          <a:xfrm>
            <a:off x="1763713" y="1773238"/>
            <a:ext cx="5545137" cy="1465262"/>
          </a:xfrm>
          <a:prstGeom prst="rect">
            <a:avLst/>
          </a:prstGeom>
          <a:noFill/>
          <a:ln w="9525">
            <a:noFill/>
            <a:miter lim="800000"/>
            <a:headEnd/>
            <a:tailEnd/>
          </a:ln>
        </p:spPr>
        <p:txBody>
          <a:bodyPr>
            <a:spAutoFit/>
          </a:bodyPr>
          <a:lstStyle/>
          <a:p>
            <a:pPr algn="ctr">
              <a:spcBef>
                <a:spcPct val="50000"/>
              </a:spcBef>
            </a:pPr>
            <a:r>
              <a:rPr lang="ja-JP" altLang="en-US" sz="3600" b="1">
                <a:ea typeface="HG丸ｺﾞｼｯｸM-PRO" pitchFamily="50" charset="-128"/>
              </a:rPr>
              <a:t>生活保護受給世帯の増加</a:t>
            </a:r>
          </a:p>
          <a:p>
            <a:pPr algn="ctr">
              <a:spcBef>
                <a:spcPct val="50000"/>
              </a:spcBef>
            </a:pPr>
            <a:r>
              <a:rPr lang="ja-JP" altLang="en-US" sz="3600" b="1">
                <a:ea typeface="HG丸ｺﾞｼｯｸM-PRO" pitchFamily="50" charset="-128"/>
              </a:rPr>
              <a:t>その他の世帯の増加</a:t>
            </a:r>
          </a:p>
        </p:txBody>
      </p:sp>
      <p:sp>
        <p:nvSpPr>
          <p:cNvPr id="22533" name="AutoShape 39"/>
          <p:cNvSpPr>
            <a:spLocks noChangeArrowheads="1"/>
          </p:cNvSpPr>
          <p:nvPr/>
        </p:nvSpPr>
        <p:spPr bwMode="auto">
          <a:xfrm rot="5400000">
            <a:off x="3923507" y="2924968"/>
            <a:ext cx="1441450" cy="2881313"/>
          </a:xfrm>
          <a:custGeom>
            <a:avLst/>
            <a:gdLst>
              <a:gd name="T0" fmla="*/ 72145047 w 21600"/>
              <a:gd name="T1" fmla="*/ 0 h 21600"/>
              <a:gd name="T2" fmla="*/ 0 w 21600"/>
              <a:gd name="T3" fmla="*/ 192175170 h 21600"/>
              <a:gd name="T4" fmla="*/ 72145047 w 21600"/>
              <a:gd name="T5" fmla="*/ 384350074 h 21600"/>
              <a:gd name="T6" fmla="*/ 96193429 w 21600"/>
              <a:gd name="T7" fmla="*/ 19217517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25400">
            <a:solidFill>
              <a:schemeClr val="bg2"/>
            </a:solidFill>
            <a:miter lim="800000"/>
            <a:headEnd/>
            <a:tailEnd/>
          </a:ln>
        </p:spPr>
        <p:txBody>
          <a:bodyPr wrap="none" anchor="ctr"/>
          <a:lstStyle/>
          <a:p>
            <a:endParaRPr lang="ja-JP" altLang="en-US"/>
          </a:p>
        </p:txBody>
      </p:sp>
      <p:sp>
        <p:nvSpPr>
          <p:cNvPr id="22534" name="Text Box 41"/>
          <p:cNvSpPr txBox="1">
            <a:spLocks noChangeArrowheads="1"/>
          </p:cNvSpPr>
          <p:nvPr/>
        </p:nvSpPr>
        <p:spPr bwMode="auto">
          <a:xfrm>
            <a:off x="2916238" y="4076700"/>
            <a:ext cx="3600450" cy="457200"/>
          </a:xfrm>
          <a:prstGeom prst="rect">
            <a:avLst/>
          </a:prstGeom>
          <a:noFill/>
          <a:ln w="9525">
            <a:noFill/>
            <a:miter lim="800000"/>
            <a:headEnd/>
            <a:tailEnd/>
          </a:ln>
        </p:spPr>
        <p:txBody>
          <a:bodyPr>
            <a:spAutoFit/>
          </a:bodyPr>
          <a:lstStyle/>
          <a:p>
            <a:pPr>
              <a:spcBef>
                <a:spcPct val="50000"/>
              </a:spcBef>
            </a:pPr>
            <a:r>
              <a:rPr lang="ja-JP" altLang="en-US" sz="2400" b="1">
                <a:solidFill>
                  <a:schemeClr val="hlink"/>
                </a:solidFill>
                <a:ea typeface="HG丸ｺﾞｼｯｸM-PRO" pitchFamily="50" charset="-128"/>
              </a:rPr>
              <a:t>自立するためには・・・</a:t>
            </a:r>
          </a:p>
        </p:txBody>
      </p:sp>
      <p:sp>
        <p:nvSpPr>
          <p:cNvPr id="22535" name="Text Box 42"/>
          <p:cNvSpPr txBox="1">
            <a:spLocks noChangeArrowheads="1"/>
          </p:cNvSpPr>
          <p:nvPr/>
        </p:nvSpPr>
        <p:spPr bwMode="auto">
          <a:xfrm>
            <a:off x="107950" y="5157788"/>
            <a:ext cx="8856663" cy="701675"/>
          </a:xfrm>
          <a:prstGeom prst="rect">
            <a:avLst/>
          </a:prstGeom>
          <a:noFill/>
          <a:ln w="9525">
            <a:noFill/>
            <a:miter lim="800000"/>
            <a:headEnd/>
            <a:tailEnd/>
          </a:ln>
        </p:spPr>
        <p:txBody>
          <a:bodyPr>
            <a:spAutoFit/>
          </a:bodyPr>
          <a:lstStyle/>
          <a:p>
            <a:pPr>
              <a:spcBef>
                <a:spcPct val="50000"/>
              </a:spcBef>
            </a:pPr>
            <a:r>
              <a:rPr lang="ja-JP" altLang="en-US" sz="4000">
                <a:solidFill>
                  <a:srgbClr val="F20840"/>
                </a:solidFill>
                <a:ea typeface="HG丸ｺﾞｼｯｸM-PRO" pitchFamily="50" charset="-128"/>
              </a:rPr>
              <a:t>稼動年齢層の就労支援が重要問題！！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animEffect transition="in" filter="blinds(horizontal)">
                                      <p:cBhvr>
                                        <p:cTn id="7" dur="5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92" name="スライド番号プレースホルダー 3"/>
          <p:cNvSpPr txBox="1">
            <a:spLocks noGrp="1"/>
          </p:cNvSpPr>
          <p:nvPr/>
        </p:nvSpPr>
        <p:spPr bwMode="auto">
          <a:xfrm>
            <a:off x="8647113" y="6408738"/>
            <a:ext cx="366712" cy="365125"/>
          </a:xfrm>
          <a:prstGeom prst="rect">
            <a:avLst/>
          </a:prstGeom>
          <a:noFill/>
          <a:ln w="9525">
            <a:noFill/>
            <a:miter lim="800000"/>
            <a:headEnd/>
            <a:tailEnd/>
          </a:ln>
        </p:spPr>
        <p:txBody>
          <a:bodyPr anchor="b"/>
          <a:lstStyle/>
          <a:p>
            <a:pPr algn="r"/>
            <a:fld id="{4F6907B9-F1CC-4D3D-9370-CA03C36CC92D}" type="slidenum">
              <a:rPr kumimoji="0" lang="en-US" altLang="ja-JP" sz="1000">
                <a:solidFill>
                  <a:srgbClr val="898989"/>
                </a:solidFill>
                <a:latin typeface="Lucida Sans Unicode" pitchFamily="34" charset="0"/>
              </a:rPr>
              <a:pPr algn="r"/>
              <a:t>5</a:t>
            </a:fld>
            <a:endParaRPr kumimoji="0" lang="en-US" altLang="ja-JP" sz="1000">
              <a:solidFill>
                <a:srgbClr val="898989"/>
              </a:solidFill>
              <a:latin typeface="Lucida Sans Unicode" pitchFamily="34" charset="0"/>
            </a:endParaRPr>
          </a:p>
        </p:txBody>
      </p:sp>
      <p:sp>
        <p:nvSpPr>
          <p:cNvPr id="58393" name="テキスト ボックス 4"/>
          <p:cNvSpPr txBox="1">
            <a:spLocks noChangeArrowheads="1"/>
          </p:cNvSpPr>
          <p:nvPr/>
        </p:nvSpPr>
        <p:spPr bwMode="auto">
          <a:xfrm>
            <a:off x="1258888" y="260350"/>
            <a:ext cx="7058025" cy="823913"/>
          </a:xfrm>
          <a:prstGeom prst="rect">
            <a:avLst/>
          </a:prstGeom>
          <a:noFill/>
          <a:ln w="9525">
            <a:noFill/>
            <a:miter lim="800000"/>
            <a:headEnd/>
            <a:tailEnd/>
          </a:ln>
        </p:spPr>
        <p:txBody>
          <a:bodyPr>
            <a:spAutoFit/>
          </a:bodyPr>
          <a:lstStyle/>
          <a:p>
            <a:pPr algn="ctr"/>
            <a:r>
              <a:rPr lang="ja-JP" altLang="en-US" sz="4800" b="1">
                <a:solidFill>
                  <a:schemeClr val="accent1"/>
                </a:solidFill>
                <a:latin typeface="HG丸ｺﾞｼｯｸM-PRO" pitchFamily="50" charset="-128"/>
                <a:ea typeface="HG丸ｺﾞｼｯｸM-PRO" pitchFamily="50" charset="-128"/>
              </a:rPr>
              <a:t>就労支援の現状（行政）</a:t>
            </a:r>
            <a:endParaRPr lang="ja-JP" altLang="en-US" sz="2800" b="1">
              <a:solidFill>
                <a:schemeClr val="accent1"/>
              </a:solidFill>
              <a:latin typeface="HG丸ｺﾞｼｯｸM-PRO" pitchFamily="50" charset="-128"/>
              <a:ea typeface="HG丸ｺﾞｼｯｸM-PRO" pitchFamily="50" charset="-128"/>
            </a:endParaRPr>
          </a:p>
        </p:txBody>
      </p:sp>
      <p:sp>
        <p:nvSpPr>
          <p:cNvPr id="58394" name="Rectangle 6"/>
          <p:cNvSpPr>
            <a:spLocks noChangeArrowheads="1"/>
          </p:cNvSpPr>
          <p:nvPr/>
        </p:nvSpPr>
        <p:spPr bwMode="auto">
          <a:xfrm>
            <a:off x="4572000" y="1628775"/>
            <a:ext cx="4070350" cy="641350"/>
          </a:xfrm>
          <a:prstGeom prst="rect">
            <a:avLst/>
          </a:prstGeom>
          <a:noFill/>
          <a:ln w="9525">
            <a:noFill/>
            <a:miter lim="800000"/>
            <a:headEnd/>
            <a:tailEnd/>
          </a:ln>
        </p:spPr>
        <p:txBody>
          <a:bodyPr wrap="none">
            <a:spAutoFit/>
          </a:bodyPr>
          <a:lstStyle/>
          <a:p>
            <a:pPr algn="ctr"/>
            <a:r>
              <a:rPr lang="ja-JP" altLang="en-US">
                <a:ea typeface="HG丸ｺﾞｼｯｸM-PRO" pitchFamily="50" charset="-128"/>
              </a:rPr>
              <a:t>個々の被保護者に合った情報や助言、</a:t>
            </a:r>
          </a:p>
          <a:p>
            <a:pPr algn="ctr"/>
            <a:r>
              <a:rPr lang="ja-JP" altLang="en-US">
                <a:ea typeface="HG丸ｺﾞｼｯｸM-PRO" pitchFamily="50" charset="-128"/>
              </a:rPr>
              <a:t>就労支援員と協力しながら支援</a:t>
            </a:r>
          </a:p>
        </p:txBody>
      </p:sp>
      <p:grpSp>
        <p:nvGrpSpPr>
          <p:cNvPr id="58395" name="Group 9"/>
          <p:cNvGrpSpPr>
            <a:grpSpLocks/>
          </p:cNvGrpSpPr>
          <p:nvPr/>
        </p:nvGrpSpPr>
        <p:grpSpPr bwMode="auto">
          <a:xfrm>
            <a:off x="6516688" y="2636838"/>
            <a:ext cx="1079500" cy="1943100"/>
            <a:chOff x="4694" y="2024"/>
            <a:chExt cx="680" cy="1224"/>
          </a:xfrm>
        </p:grpSpPr>
        <p:sp>
          <p:nvSpPr>
            <p:cNvPr id="58407" name="AutoShape 8"/>
            <p:cNvSpPr>
              <a:spLocks noChangeArrowheads="1"/>
            </p:cNvSpPr>
            <p:nvPr/>
          </p:nvSpPr>
          <p:spPr bwMode="auto">
            <a:xfrm>
              <a:off x="4694" y="2341"/>
              <a:ext cx="680" cy="907"/>
            </a:xfrm>
            <a:prstGeom prst="triangle">
              <a:avLst>
                <a:gd name="adj" fmla="val 50000"/>
              </a:avLst>
            </a:prstGeom>
            <a:noFill/>
            <a:ln w="9525">
              <a:solidFill>
                <a:schemeClr val="tx1"/>
              </a:solidFill>
              <a:miter lim="800000"/>
              <a:headEnd/>
              <a:tailEnd/>
            </a:ln>
          </p:spPr>
          <p:txBody>
            <a:bodyPr wrap="none" anchor="ctr"/>
            <a:lstStyle/>
            <a:p>
              <a:endParaRPr lang="ja-JP" altLang="en-US"/>
            </a:p>
          </p:txBody>
        </p:sp>
        <p:sp>
          <p:nvSpPr>
            <p:cNvPr id="58408" name="Oval 7"/>
            <p:cNvSpPr>
              <a:spLocks noChangeArrowheads="1"/>
            </p:cNvSpPr>
            <p:nvPr/>
          </p:nvSpPr>
          <p:spPr bwMode="auto">
            <a:xfrm>
              <a:off x="4785" y="2024"/>
              <a:ext cx="499" cy="544"/>
            </a:xfrm>
            <a:prstGeom prst="ellipse">
              <a:avLst/>
            </a:prstGeom>
            <a:solidFill>
              <a:schemeClr val="bg1"/>
            </a:solidFill>
            <a:ln w="9525">
              <a:solidFill>
                <a:schemeClr val="tx1"/>
              </a:solidFill>
              <a:round/>
              <a:headEnd/>
              <a:tailEnd/>
            </a:ln>
          </p:spPr>
          <p:txBody>
            <a:bodyPr wrap="none" anchor="ctr"/>
            <a:lstStyle/>
            <a:p>
              <a:endParaRPr lang="ja-JP" altLang="en-US"/>
            </a:p>
          </p:txBody>
        </p:sp>
      </p:grpSp>
      <p:grpSp>
        <p:nvGrpSpPr>
          <p:cNvPr id="58396" name="Group 10"/>
          <p:cNvGrpSpPr>
            <a:grpSpLocks/>
          </p:cNvGrpSpPr>
          <p:nvPr/>
        </p:nvGrpSpPr>
        <p:grpSpPr bwMode="auto">
          <a:xfrm>
            <a:off x="7740650" y="2781300"/>
            <a:ext cx="935038" cy="1657350"/>
            <a:chOff x="4694" y="2024"/>
            <a:chExt cx="680" cy="1224"/>
          </a:xfrm>
        </p:grpSpPr>
        <p:sp>
          <p:nvSpPr>
            <p:cNvPr id="58405" name="AutoShape 11"/>
            <p:cNvSpPr>
              <a:spLocks noChangeArrowheads="1"/>
            </p:cNvSpPr>
            <p:nvPr/>
          </p:nvSpPr>
          <p:spPr bwMode="auto">
            <a:xfrm>
              <a:off x="4694" y="2341"/>
              <a:ext cx="680" cy="907"/>
            </a:xfrm>
            <a:prstGeom prst="triangle">
              <a:avLst>
                <a:gd name="adj" fmla="val 50000"/>
              </a:avLst>
            </a:prstGeom>
            <a:noFill/>
            <a:ln w="9525">
              <a:solidFill>
                <a:schemeClr val="tx1"/>
              </a:solidFill>
              <a:miter lim="800000"/>
              <a:headEnd/>
              <a:tailEnd/>
            </a:ln>
          </p:spPr>
          <p:txBody>
            <a:bodyPr wrap="none" anchor="ctr"/>
            <a:lstStyle/>
            <a:p>
              <a:endParaRPr lang="ja-JP" altLang="en-US"/>
            </a:p>
          </p:txBody>
        </p:sp>
        <p:sp>
          <p:nvSpPr>
            <p:cNvPr id="58406" name="Oval 12"/>
            <p:cNvSpPr>
              <a:spLocks noChangeArrowheads="1"/>
            </p:cNvSpPr>
            <p:nvPr/>
          </p:nvSpPr>
          <p:spPr bwMode="auto">
            <a:xfrm>
              <a:off x="4785" y="2024"/>
              <a:ext cx="499" cy="544"/>
            </a:xfrm>
            <a:prstGeom prst="ellipse">
              <a:avLst/>
            </a:prstGeom>
            <a:solidFill>
              <a:schemeClr val="bg1"/>
            </a:solidFill>
            <a:ln w="9525">
              <a:solidFill>
                <a:schemeClr val="tx1"/>
              </a:solidFill>
              <a:round/>
              <a:headEnd/>
              <a:tailEnd/>
            </a:ln>
          </p:spPr>
          <p:txBody>
            <a:bodyPr wrap="none" anchor="ctr"/>
            <a:lstStyle/>
            <a:p>
              <a:endParaRPr lang="ja-JP" altLang="en-US"/>
            </a:p>
          </p:txBody>
        </p:sp>
      </p:grpSp>
      <p:grpSp>
        <p:nvGrpSpPr>
          <p:cNvPr id="58397" name="Group 13"/>
          <p:cNvGrpSpPr>
            <a:grpSpLocks/>
          </p:cNvGrpSpPr>
          <p:nvPr/>
        </p:nvGrpSpPr>
        <p:grpSpPr bwMode="auto">
          <a:xfrm>
            <a:off x="4500563" y="3933825"/>
            <a:ext cx="1079500" cy="1943100"/>
            <a:chOff x="4694" y="2024"/>
            <a:chExt cx="680" cy="1224"/>
          </a:xfrm>
        </p:grpSpPr>
        <p:sp>
          <p:nvSpPr>
            <p:cNvPr id="58403" name="AutoShape 14"/>
            <p:cNvSpPr>
              <a:spLocks noChangeArrowheads="1"/>
            </p:cNvSpPr>
            <p:nvPr/>
          </p:nvSpPr>
          <p:spPr bwMode="auto">
            <a:xfrm>
              <a:off x="4694" y="2341"/>
              <a:ext cx="680" cy="907"/>
            </a:xfrm>
            <a:prstGeom prst="triangle">
              <a:avLst>
                <a:gd name="adj" fmla="val 50000"/>
              </a:avLst>
            </a:prstGeom>
            <a:noFill/>
            <a:ln w="9525">
              <a:solidFill>
                <a:schemeClr val="tx1"/>
              </a:solidFill>
              <a:miter lim="800000"/>
              <a:headEnd/>
              <a:tailEnd/>
            </a:ln>
          </p:spPr>
          <p:txBody>
            <a:bodyPr wrap="none" anchor="ctr"/>
            <a:lstStyle/>
            <a:p>
              <a:endParaRPr lang="ja-JP" altLang="en-US"/>
            </a:p>
          </p:txBody>
        </p:sp>
        <p:sp>
          <p:nvSpPr>
            <p:cNvPr id="58404" name="Oval 15"/>
            <p:cNvSpPr>
              <a:spLocks noChangeArrowheads="1"/>
            </p:cNvSpPr>
            <p:nvPr/>
          </p:nvSpPr>
          <p:spPr bwMode="auto">
            <a:xfrm>
              <a:off x="4785" y="2024"/>
              <a:ext cx="499" cy="544"/>
            </a:xfrm>
            <a:prstGeom prst="ellipse">
              <a:avLst/>
            </a:prstGeom>
            <a:solidFill>
              <a:schemeClr val="bg1"/>
            </a:solidFill>
            <a:ln w="9525">
              <a:solidFill>
                <a:schemeClr val="tx1"/>
              </a:solidFill>
              <a:round/>
              <a:headEnd/>
              <a:tailEnd/>
            </a:ln>
          </p:spPr>
          <p:txBody>
            <a:bodyPr wrap="none" anchor="ctr"/>
            <a:lstStyle/>
            <a:p>
              <a:endParaRPr lang="ja-JP" altLang="en-US"/>
            </a:p>
          </p:txBody>
        </p:sp>
      </p:grpSp>
      <p:sp>
        <p:nvSpPr>
          <p:cNvPr id="58398" name="AutoShape 17"/>
          <p:cNvSpPr>
            <a:spLocks/>
          </p:cNvSpPr>
          <p:nvPr/>
        </p:nvSpPr>
        <p:spPr bwMode="auto">
          <a:xfrm>
            <a:off x="4483100" y="1484313"/>
            <a:ext cx="4192588" cy="936625"/>
          </a:xfrm>
          <a:prstGeom prst="borderCallout3">
            <a:avLst>
              <a:gd name="adj1" fmla="val 12204"/>
              <a:gd name="adj2" fmla="val -1819"/>
              <a:gd name="adj3" fmla="val 12204"/>
              <a:gd name="adj4" fmla="val -1819"/>
              <a:gd name="adj5" fmla="val 131185"/>
              <a:gd name="adj6" fmla="val -1819"/>
              <a:gd name="adj7" fmla="val 208981"/>
              <a:gd name="adj8" fmla="val 41157"/>
            </a:avLst>
          </a:prstGeom>
          <a:noFill/>
          <a:ln w="22225">
            <a:solidFill>
              <a:schemeClr val="hlink"/>
            </a:solidFill>
            <a:miter lim="800000"/>
            <a:headEnd/>
            <a:tailEnd/>
          </a:ln>
        </p:spPr>
        <p:txBody>
          <a:bodyPr/>
          <a:lstStyle/>
          <a:p>
            <a:pPr algn="ctr"/>
            <a:endParaRPr lang="ja-JP" altLang="en-US"/>
          </a:p>
        </p:txBody>
      </p:sp>
      <p:sp>
        <p:nvSpPr>
          <p:cNvPr id="58399" name="AutoShape 18"/>
          <p:cNvSpPr>
            <a:spLocks noChangeArrowheads="1"/>
          </p:cNvSpPr>
          <p:nvPr/>
        </p:nvSpPr>
        <p:spPr bwMode="auto">
          <a:xfrm rot="-1722594">
            <a:off x="5508625" y="4221163"/>
            <a:ext cx="1287463" cy="935037"/>
          </a:xfrm>
          <a:prstGeom prst="leftRightArrow">
            <a:avLst>
              <a:gd name="adj1" fmla="val 50000"/>
              <a:gd name="adj2" fmla="val 27538"/>
            </a:avLst>
          </a:prstGeom>
          <a:solidFill>
            <a:schemeClr val="accent2"/>
          </a:solidFill>
          <a:ln w="9525">
            <a:solidFill>
              <a:schemeClr val="accent2"/>
            </a:solidFill>
            <a:miter lim="800000"/>
            <a:headEnd/>
            <a:tailEnd/>
          </a:ln>
        </p:spPr>
        <p:txBody>
          <a:bodyPr wrap="none" anchor="ctr"/>
          <a:lstStyle/>
          <a:p>
            <a:endParaRPr lang="ja-JP" altLang="en-US"/>
          </a:p>
        </p:txBody>
      </p:sp>
      <p:sp>
        <p:nvSpPr>
          <p:cNvPr id="58400" name="Text Box 19"/>
          <p:cNvSpPr txBox="1">
            <a:spLocks noChangeArrowheads="1"/>
          </p:cNvSpPr>
          <p:nvPr/>
        </p:nvSpPr>
        <p:spPr bwMode="auto">
          <a:xfrm>
            <a:off x="6877050" y="3573463"/>
            <a:ext cx="396875" cy="1728787"/>
          </a:xfrm>
          <a:prstGeom prst="rect">
            <a:avLst/>
          </a:prstGeom>
          <a:noFill/>
          <a:ln w="9525">
            <a:noFill/>
            <a:miter lim="800000"/>
            <a:headEnd/>
            <a:tailEnd/>
          </a:ln>
        </p:spPr>
        <p:txBody>
          <a:bodyPr vert="eaVert">
            <a:spAutoFit/>
          </a:bodyPr>
          <a:lstStyle/>
          <a:p>
            <a:pPr>
              <a:spcBef>
                <a:spcPct val="50000"/>
              </a:spcBef>
            </a:pPr>
            <a:r>
              <a:rPr lang="ja-JP" altLang="en-US" sz="1400" b="1">
                <a:ea typeface="HG丸ｺﾞｼｯｸM-PRO" pitchFamily="50" charset="-128"/>
              </a:rPr>
              <a:t>ケースワーカー</a:t>
            </a:r>
          </a:p>
        </p:txBody>
      </p:sp>
      <p:sp>
        <p:nvSpPr>
          <p:cNvPr id="58401" name="Text Box 20"/>
          <p:cNvSpPr txBox="1">
            <a:spLocks noChangeArrowheads="1"/>
          </p:cNvSpPr>
          <p:nvPr/>
        </p:nvSpPr>
        <p:spPr bwMode="auto">
          <a:xfrm>
            <a:off x="8027988" y="3573463"/>
            <a:ext cx="396875" cy="1728787"/>
          </a:xfrm>
          <a:prstGeom prst="rect">
            <a:avLst/>
          </a:prstGeom>
          <a:noFill/>
          <a:ln w="9525">
            <a:noFill/>
            <a:miter lim="800000"/>
            <a:headEnd/>
            <a:tailEnd/>
          </a:ln>
        </p:spPr>
        <p:txBody>
          <a:bodyPr vert="eaVert">
            <a:spAutoFit/>
          </a:bodyPr>
          <a:lstStyle/>
          <a:p>
            <a:pPr>
              <a:spcBef>
                <a:spcPct val="50000"/>
              </a:spcBef>
            </a:pPr>
            <a:r>
              <a:rPr lang="ja-JP" altLang="en-US" sz="1400" b="1">
                <a:ea typeface="HG丸ｺﾞｼｯｸM-PRO" pitchFamily="50" charset="-128"/>
              </a:rPr>
              <a:t>就労支援員</a:t>
            </a:r>
          </a:p>
        </p:txBody>
      </p:sp>
      <p:sp>
        <p:nvSpPr>
          <p:cNvPr id="58402" name="Text Box 21"/>
          <p:cNvSpPr txBox="1">
            <a:spLocks noChangeArrowheads="1"/>
          </p:cNvSpPr>
          <p:nvPr/>
        </p:nvSpPr>
        <p:spPr bwMode="auto">
          <a:xfrm>
            <a:off x="4859338" y="4868863"/>
            <a:ext cx="396875" cy="1728787"/>
          </a:xfrm>
          <a:prstGeom prst="rect">
            <a:avLst/>
          </a:prstGeom>
          <a:noFill/>
          <a:ln w="9525">
            <a:noFill/>
            <a:miter lim="800000"/>
            <a:headEnd/>
            <a:tailEnd/>
          </a:ln>
        </p:spPr>
        <p:txBody>
          <a:bodyPr vert="eaVert">
            <a:spAutoFit/>
          </a:bodyPr>
          <a:lstStyle/>
          <a:p>
            <a:pPr>
              <a:spcBef>
                <a:spcPct val="50000"/>
              </a:spcBef>
            </a:pPr>
            <a:r>
              <a:rPr lang="ja-JP" altLang="en-US" sz="1400" b="1">
                <a:ea typeface="HG丸ｺﾞｼｯｸM-PRO" pitchFamily="50" charset="-128"/>
              </a:rPr>
              <a:t>被保護者</a:t>
            </a:r>
          </a:p>
        </p:txBody>
      </p:sp>
      <p:graphicFrame>
        <p:nvGraphicFramePr>
          <p:cNvPr id="58390" name="Object 22"/>
          <p:cNvGraphicFramePr>
            <a:graphicFrameLocks noChangeAspect="1"/>
          </p:cNvGraphicFramePr>
          <p:nvPr/>
        </p:nvGraphicFramePr>
        <p:xfrm>
          <a:off x="179388" y="3860800"/>
          <a:ext cx="4176712" cy="2600325"/>
        </p:xfrm>
        <a:graphic>
          <a:graphicData uri="http://schemas.openxmlformats.org/presentationml/2006/ole">
            <p:oleObj spid="_x0000_s58390" name="グラフ" r:id="rId4" imgW="4572000" imgH="2600147" progId="Excel.Chart.8">
              <p:embed/>
            </p:oleObj>
          </a:graphicData>
        </a:graphic>
      </p:graphicFrame>
      <p:graphicFrame>
        <p:nvGraphicFramePr>
          <p:cNvPr id="58391" name="Object 23"/>
          <p:cNvGraphicFramePr>
            <a:graphicFrameLocks noChangeAspect="1"/>
          </p:cNvGraphicFramePr>
          <p:nvPr/>
        </p:nvGraphicFramePr>
        <p:xfrm>
          <a:off x="179388" y="1125538"/>
          <a:ext cx="4176712" cy="2706687"/>
        </p:xfrm>
        <a:graphic>
          <a:graphicData uri="http://schemas.openxmlformats.org/presentationml/2006/ole">
            <p:oleObj spid="_x0000_s58391" name="グラフ" r:id="rId5" imgW="4572000" imgH="2924048" progId="Excel.Chart.8">
              <p:embed/>
            </p:oleObj>
          </a:graphicData>
        </a:graphic>
      </p:graphicFrame>
      <p:sp>
        <p:nvSpPr>
          <p:cNvPr id="58414" name="Oval 46"/>
          <p:cNvSpPr>
            <a:spLocks noChangeArrowheads="1"/>
          </p:cNvSpPr>
          <p:nvPr/>
        </p:nvSpPr>
        <p:spPr bwMode="auto">
          <a:xfrm>
            <a:off x="2339975" y="2205038"/>
            <a:ext cx="1150938" cy="1368425"/>
          </a:xfrm>
          <a:prstGeom prst="ellipse">
            <a:avLst/>
          </a:prstGeom>
          <a:noFill/>
          <a:ln w="28575">
            <a:solidFill>
              <a:srgbClr val="FF00FF"/>
            </a:solidFill>
            <a:prstDash val="dash"/>
            <a:round/>
            <a:headEnd/>
            <a:tailEnd/>
          </a:ln>
          <a:effectLst/>
        </p:spPr>
        <p:txBody>
          <a:bodyPr wrap="none" anchor="ctr"/>
          <a:lstStyle/>
          <a:p>
            <a:endParaRPr lang="ja-JP" altLang="en-US"/>
          </a:p>
        </p:txBody>
      </p:sp>
      <p:sp>
        <p:nvSpPr>
          <p:cNvPr id="58415" name="Oval 47"/>
          <p:cNvSpPr>
            <a:spLocks noChangeArrowheads="1"/>
          </p:cNvSpPr>
          <p:nvPr/>
        </p:nvSpPr>
        <p:spPr bwMode="auto">
          <a:xfrm>
            <a:off x="1116013" y="4652963"/>
            <a:ext cx="1150937" cy="1368425"/>
          </a:xfrm>
          <a:prstGeom prst="ellipse">
            <a:avLst/>
          </a:prstGeom>
          <a:noFill/>
          <a:ln w="28575">
            <a:solidFill>
              <a:srgbClr val="FF00FF"/>
            </a:solidFill>
            <a:prstDash val="dash"/>
            <a:round/>
            <a:headEnd/>
            <a:tailEnd/>
          </a:ln>
          <a:effectLst/>
        </p:spPr>
        <p:txBody>
          <a:bodyPr wrap="none" anchor="ct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8414"/>
                                        </p:tgtEl>
                                        <p:attrNameLst>
                                          <p:attrName>style.visibility</p:attrName>
                                        </p:attrNameLst>
                                      </p:cBhvr>
                                      <p:to>
                                        <p:strVal val="visible"/>
                                      </p:to>
                                    </p:set>
                                    <p:animEffect transition="in" filter="box(in)">
                                      <p:cBhvr>
                                        <p:cTn id="7" dur="2000"/>
                                        <p:tgtEl>
                                          <p:spTgt spid="584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8415"/>
                                        </p:tgtEl>
                                        <p:attrNameLst>
                                          <p:attrName>style.visibility</p:attrName>
                                        </p:attrNameLst>
                                      </p:cBhvr>
                                      <p:to>
                                        <p:strVal val="visible"/>
                                      </p:to>
                                    </p:set>
                                    <p:animEffect transition="in" filter="box(in)">
                                      <p:cBhvr>
                                        <p:cTn id="12" dur="2000"/>
                                        <p:tgtEl>
                                          <p:spTgt spid="58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14" grpId="0" animBg="1"/>
      <p:bldP spid="584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スライド番号プレースホルダー 3"/>
          <p:cNvSpPr txBox="1">
            <a:spLocks noGrp="1"/>
          </p:cNvSpPr>
          <p:nvPr/>
        </p:nvSpPr>
        <p:spPr bwMode="auto">
          <a:xfrm>
            <a:off x="8647113" y="6408738"/>
            <a:ext cx="366712" cy="365125"/>
          </a:xfrm>
          <a:prstGeom prst="rect">
            <a:avLst/>
          </a:prstGeom>
          <a:noFill/>
          <a:ln w="9525">
            <a:noFill/>
            <a:miter lim="800000"/>
            <a:headEnd/>
            <a:tailEnd/>
          </a:ln>
        </p:spPr>
        <p:txBody>
          <a:bodyPr anchor="b"/>
          <a:lstStyle/>
          <a:p>
            <a:pPr algn="r"/>
            <a:fld id="{6EA01C15-E49D-41F0-B0F5-1D738A686A93}" type="slidenum">
              <a:rPr kumimoji="0" lang="en-US" altLang="ja-JP" sz="1000">
                <a:solidFill>
                  <a:srgbClr val="898989"/>
                </a:solidFill>
                <a:latin typeface="Lucida Sans Unicode" pitchFamily="34" charset="0"/>
              </a:rPr>
              <a:pPr algn="r"/>
              <a:t>6</a:t>
            </a:fld>
            <a:endParaRPr kumimoji="0" lang="en-US" altLang="ja-JP" sz="1000">
              <a:solidFill>
                <a:srgbClr val="898989"/>
              </a:solidFill>
              <a:latin typeface="Lucida Sans Unicode" pitchFamily="34" charset="0"/>
            </a:endParaRPr>
          </a:p>
        </p:txBody>
      </p:sp>
      <p:sp>
        <p:nvSpPr>
          <p:cNvPr id="67586" name="テキスト ボックス 4"/>
          <p:cNvSpPr txBox="1">
            <a:spLocks noChangeArrowheads="1"/>
          </p:cNvSpPr>
          <p:nvPr/>
        </p:nvSpPr>
        <p:spPr bwMode="auto">
          <a:xfrm>
            <a:off x="1258888" y="260350"/>
            <a:ext cx="7273925" cy="823913"/>
          </a:xfrm>
          <a:prstGeom prst="rect">
            <a:avLst/>
          </a:prstGeom>
          <a:noFill/>
          <a:ln w="9525">
            <a:noFill/>
            <a:miter lim="800000"/>
            <a:headEnd/>
            <a:tailEnd/>
          </a:ln>
        </p:spPr>
        <p:txBody>
          <a:bodyPr>
            <a:spAutoFit/>
          </a:bodyPr>
          <a:lstStyle/>
          <a:p>
            <a:pPr algn="ctr"/>
            <a:r>
              <a:rPr lang="ja-JP" altLang="en-US" sz="4800" b="1">
                <a:solidFill>
                  <a:schemeClr val="accent1"/>
                </a:solidFill>
                <a:latin typeface="HG丸ｺﾞｼｯｸM-PRO" pitchFamily="50" charset="-128"/>
                <a:ea typeface="HG丸ｺﾞｼｯｸM-PRO" pitchFamily="50" charset="-128"/>
              </a:rPr>
              <a:t>就労支援の現状（民間）</a:t>
            </a:r>
            <a:endParaRPr lang="ja-JP" altLang="en-US" sz="2800" b="1">
              <a:solidFill>
                <a:schemeClr val="accent1"/>
              </a:solidFill>
              <a:latin typeface="HG丸ｺﾞｼｯｸM-PRO" pitchFamily="50" charset="-128"/>
              <a:ea typeface="HG丸ｺﾞｼｯｸM-PRO" pitchFamily="50" charset="-128"/>
            </a:endParaRPr>
          </a:p>
        </p:txBody>
      </p:sp>
      <p:sp>
        <p:nvSpPr>
          <p:cNvPr id="67587" name="Rectangle 7"/>
          <p:cNvSpPr>
            <a:spLocks noGrp="1"/>
          </p:cNvSpPr>
          <p:nvPr>
            <p:ph type="body" sz="half" idx="1"/>
          </p:nvPr>
        </p:nvSpPr>
        <p:spPr>
          <a:xfrm>
            <a:off x="457200" y="1481138"/>
            <a:ext cx="7499350" cy="1876425"/>
          </a:xfrm>
        </p:spPr>
        <p:txBody>
          <a:bodyPr/>
          <a:lstStyle/>
          <a:p>
            <a:pPr eaLnBrk="1" hangingPunct="1"/>
            <a:r>
              <a:rPr lang="ja-JP" altLang="en-US" sz="3200" smtClean="0">
                <a:ea typeface="HG丸ｺﾞｼｯｸM-PRO" pitchFamily="50" charset="-128"/>
              </a:rPr>
              <a:t>行政では手が届かない生活支援</a:t>
            </a:r>
          </a:p>
          <a:p>
            <a:pPr eaLnBrk="1" hangingPunct="1"/>
            <a:r>
              <a:rPr lang="ja-JP" altLang="en-US" sz="3200" smtClean="0">
                <a:ea typeface="HG丸ｺﾞｼｯｸM-PRO" pitchFamily="50" charset="-128"/>
              </a:rPr>
              <a:t>ロールモデルの共有</a:t>
            </a:r>
          </a:p>
          <a:p>
            <a:pPr eaLnBrk="1" hangingPunct="1"/>
            <a:r>
              <a:rPr lang="ja-JP" altLang="en-US" sz="3200" smtClean="0">
                <a:ea typeface="HG丸ｺﾞｼｯｸM-PRO" pitchFamily="50" charset="-128"/>
              </a:rPr>
              <a:t>世代横断的視点に立った支援</a:t>
            </a:r>
          </a:p>
          <a:p>
            <a:pPr eaLnBrk="1" hangingPunct="1">
              <a:buFont typeface="Wingdings 3" pitchFamily="18" charset="2"/>
              <a:buNone/>
            </a:pPr>
            <a:endParaRPr lang="ja-JP" altLang="en-US" sz="3200" smtClean="0">
              <a:ea typeface="HG丸ｺﾞｼｯｸM-PRO" pitchFamily="50" charset="-128"/>
            </a:endParaRPr>
          </a:p>
        </p:txBody>
      </p:sp>
      <p:sp>
        <p:nvSpPr>
          <p:cNvPr id="67588" name="Oval 9" descr="おしゃべり1"/>
          <p:cNvSpPr>
            <a:spLocks noChangeArrowheads="1"/>
          </p:cNvSpPr>
          <p:nvPr/>
        </p:nvSpPr>
        <p:spPr bwMode="auto">
          <a:xfrm>
            <a:off x="1692275" y="3284538"/>
            <a:ext cx="2447925" cy="2089150"/>
          </a:xfrm>
          <a:prstGeom prst="ellipse">
            <a:avLst/>
          </a:prstGeom>
          <a:blipFill dpi="0" rotWithShape="1">
            <a:blip r:embed="rId3"/>
            <a:srcRect/>
            <a:stretch>
              <a:fillRect/>
            </a:stretch>
          </a:blipFill>
          <a:ln w="9525">
            <a:noFill/>
            <a:round/>
            <a:headEnd/>
            <a:tailEnd/>
          </a:ln>
        </p:spPr>
        <p:txBody>
          <a:bodyPr wrap="none" anchor="ctr"/>
          <a:lstStyle/>
          <a:p>
            <a:endParaRPr lang="ja-JP" altLang="en-US"/>
          </a:p>
        </p:txBody>
      </p:sp>
      <p:sp>
        <p:nvSpPr>
          <p:cNvPr id="67589" name="Oval 11" descr="kyabetu"/>
          <p:cNvSpPr>
            <a:spLocks noChangeArrowheads="1"/>
          </p:cNvSpPr>
          <p:nvPr/>
        </p:nvSpPr>
        <p:spPr bwMode="auto">
          <a:xfrm>
            <a:off x="3924300" y="3213100"/>
            <a:ext cx="2447925" cy="2089150"/>
          </a:xfrm>
          <a:prstGeom prst="ellipse">
            <a:avLst/>
          </a:prstGeom>
          <a:blipFill dpi="0" rotWithShape="1">
            <a:blip r:embed="rId4"/>
            <a:srcRect/>
            <a:stretch>
              <a:fillRect/>
            </a:stretch>
          </a:blipFill>
          <a:ln w="9525">
            <a:noFill/>
            <a:round/>
            <a:headEnd/>
            <a:tailEnd/>
          </a:ln>
        </p:spPr>
        <p:txBody>
          <a:bodyPr wrap="none" anchor="ctr"/>
          <a:lstStyle/>
          <a:p>
            <a:endParaRPr lang="ja-JP" altLang="en-US"/>
          </a:p>
        </p:txBody>
      </p:sp>
      <p:sp>
        <p:nvSpPr>
          <p:cNvPr id="67590" name="Oval 12" descr="kouenn"/>
          <p:cNvSpPr>
            <a:spLocks noChangeArrowheads="1"/>
          </p:cNvSpPr>
          <p:nvPr/>
        </p:nvSpPr>
        <p:spPr bwMode="auto">
          <a:xfrm>
            <a:off x="6300788" y="3284538"/>
            <a:ext cx="2447925" cy="2089150"/>
          </a:xfrm>
          <a:prstGeom prst="ellipse">
            <a:avLst/>
          </a:prstGeom>
          <a:blipFill dpi="0" rotWithShape="1">
            <a:blip r:embed="rId5"/>
            <a:srcRect/>
            <a:stretch>
              <a:fillRect/>
            </a:stretch>
          </a:blipFill>
          <a:ln w="9525">
            <a:noFill/>
            <a:round/>
            <a:headEnd/>
            <a:tailEnd/>
          </a:ln>
        </p:spPr>
        <p:txBody>
          <a:bodyPr wrap="none" anchor="ctr"/>
          <a:lstStyle/>
          <a:p>
            <a:endParaRPr lang="ja-JP" altLang="en-US"/>
          </a:p>
        </p:txBody>
      </p:sp>
      <p:sp>
        <p:nvSpPr>
          <p:cNvPr id="67592" name="Text Box 14"/>
          <p:cNvSpPr txBox="1">
            <a:spLocks noChangeArrowheads="1"/>
          </p:cNvSpPr>
          <p:nvPr/>
        </p:nvSpPr>
        <p:spPr bwMode="auto">
          <a:xfrm>
            <a:off x="3635375" y="5791200"/>
            <a:ext cx="5508625" cy="579438"/>
          </a:xfrm>
          <a:prstGeom prst="rect">
            <a:avLst/>
          </a:prstGeom>
          <a:noFill/>
          <a:ln w="9525">
            <a:noFill/>
            <a:miter lim="800000"/>
            <a:headEnd/>
            <a:tailEnd/>
          </a:ln>
        </p:spPr>
        <p:txBody>
          <a:bodyPr>
            <a:spAutoFit/>
          </a:bodyPr>
          <a:lstStyle/>
          <a:p>
            <a:pPr>
              <a:spcBef>
                <a:spcPct val="50000"/>
              </a:spcBef>
            </a:pPr>
            <a:r>
              <a:rPr lang="ja-JP" altLang="en-US" sz="3200" b="1">
                <a:solidFill>
                  <a:srgbClr val="F20840"/>
                </a:solidFill>
                <a:ea typeface="HG丸ｺﾞｼｯｸM-PRO" pitchFamily="50" charset="-128"/>
              </a:rPr>
              <a:t>行政との連携は少ない・・・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592"/>
                                        </p:tgtEl>
                                        <p:attrNameLst>
                                          <p:attrName>style.visibility</p:attrName>
                                        </p:attrNameLst>
                                      </p:cBhvr>
                                      <p:to>
                                        <p:strVal val="visible"/>
                                      </p:to>
                                    </p:set>
                                    <p:animEffect transition="in" filter="blinds(horizontal)">
                                      <p:cBhvr>
                                        <p:cTn id="7" dur="500"/>
                                        <p:tgtEl>
                                          <p:spTgt spid="67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AutoShape 8"/>
          <p:cNvSpPr>
            <a:spLocks noChangeArrowheads="1"/>
          </p:cNvSpPr>
          <p:nvPr/>
        </p:nvSpPr>
        <p:spPr bwMode="auto">
          <a:xfrm rot="10800000">
            <a:off x="1692275" y="2420938"/>
            <a:ext cx="5759450" cy="2016125"/>
          </a:xfrm>
          <a:custGeom>
            <a:avLst/>
            <a:gdLst>
              <a:gd name="T0" fmla="*/ 1343742660 w 21600"/>
              <a:gd name="T1" fmla="*/ 63461751 h 21600"/>
              <a:gd name="T2" fmla="*/ 767853063 w 21600"/>
              <a:gd name="T3" fmla="*/ 126923502 h 21600"/>
              <a:gd name="T4" fmla="*/ 191963266 w 21600"/>
              <a:gd name="T5" fmla="*/ 63461751 h 21600"/>
              <a:gd name="T6" fmla="*/ 767853063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CCFFFF"/>
          </a:solidFill>
          <a:ln w="9525">
            <a:solidFill>
              <a:schemeClr val="accent1"/>
            </a:solidFill>
            <a:miter lim="800000"/>
            <a:headEnd/>
            <a:tailEnd/>
          </a:ln>
        </p:spPr>
        <p:txBody>
          <a:bodyPr rot="10800000" wrap="none" anchor="ctr"/>
          <a:lstStyle/>
          <a:p>
            <a:endParaRPr lang="ja-JP" altLang="en-US"/>
          </a:p>
        </p:txBody>
      </p:sp>
      <p:sp>
        <p:nvSpPr>
          <p:cNvPr id="24577" name="スライド番号プレースホルダー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45F1638F-2B5A-4EF9-8DD3-C1F1DC2B7D23}" type="slidenum">
              <a:rPr lang="en-US" altLang="ja-JP">
                <a:solidFill>
                  <a:srgbClr val="898989"/>
                </a:solidFill>
              </a:rPr>
              <a:pPr fontAlgn="base">
                <a:spcBef>
                  <a:spcPct val="0"/>
                </a:spcBef>
                <a:spcAft>
                  <a:spcPct val="0"/>
                </a:spcAft>
                <a:defRPr/>
              </a:pPr>
              <a:t>7</a:t>
            </a:fld>
            <a:endParaRPr lang="en-US" altLang="ja-JP">
              <a:solidFill>
                <a:srgbClr val="898989"/>
              </a:solidFill>
            </a:endParaRPr>
          </a:p>
        </p:txBody>
      </p:sp>
      <p:sp>
        <p:nvSpPr>
          <p:cNvPr id="62467" name="テキスト ボックス 4"/>
          <p:cNvSpPr txBox="1">
            <a:spLocks noChangeArrowheads="1"/>
          </p:cNvSpPr>
          <p:nvPr/>
        </p:nvSpPr>
        <p:spPr bwMode="auto">
          <a:xfrm>
            <a:off x="827088" y="260350"/>
            <a:ext cx="7632700" cy="823913"/>
          </a:xfrm>
          <a:prstGeom prst="rect">
            <a:avLst/>
          </a:prstGeom>
          <a:noFill/>
          <a:ln w="9525">
            <a:noFill/>
            <a:miter lim="800000"/>
            <a:headEnd/>
            <a:tailEnd/>
          </a:ln>
        </p:spPr>
        <p:txBody>
          <a:bodyPr>
            <a:spAutoFit/>
          </a:bodyPr>
          <a:lstStyle/>
          <a:p>
            <a:pPr algn="ctr"/>
            <a:r>
              <a:rPr lang="ja-JP" altLang="en-US" sz="4800" b="1">
                <a:solidFill>
                  <a:schemeClr val="accent1"/>
                </a:solidFill>
                <a:latin typeface="HG丸ｺﾞｼｯｸM-PRO" pitchFamily="50" charset="-128"/>
                <a:ea typeface="HG丸ｺﾞｼｯｸM-PRO" pitchFamily="50" charset="-128"/>
              </a:rPr>
              <a:t>なぜ、うまくいかない？</a:t>
            </a:r>
            <a:endParaRPr lang="ja-JP" altLang="en-US" sz="2800" b="1">
              <a:solidFill>
                <a:schemeClr val="accent1"/>
              </a:solidFill>
              <a:latin typeface="HG丸ｺﾞｼｯｸM-PRO" pitchFamily="50" charset="-128"/>
              <a:ea typeface="HG丸ｺﾞｼｯｸM-PRO" pitchFamily="50" charset="-128"/>
            </a:endParaRPr>
          </a:p>
        </p:txBody>
      </p:sp>
      <p:sp>
        <p:nvSpPr>
          <p:cNvPr id="62468" name="テキスト ボックス 6"/>
          <p:cNvSpPr txBox="1">
            <a:spLocks noChangeArrowheads="1"/>
          </p:cNvSpPr>
          <p:nvPr/>
        </p:nvSpPr>
        <p:spPr bwMode="auto">
          <a:xfrm>
            <a:off x="323850" y="1557338"/>
            <a:ext cx="8569325" cy="1311275"/>
          </a:xfrm>
          <a:prstGeom prst="rect">
            <a:avLst/>
          </a:prstGeom>
          <a:noFill/>
          <a:ln w="9525">
            <a:noFill/>
            <a:miter lim="800000"/>
            <a:headEnd/>
            <a:tailEnd/>
          </a:ln>
        </p:spPr>
        <p:txBody>
          <a:bodyPr>
            <a:spAutoFit/>
          </a:bodyPr>
          <a:lstStyle/>
          <a:p>
            <a:pPr algn="ctr"/>
            <a:r>
              <a:rPr lang="ja-JP" altLang="en-US" sz="4000" b="1">
                <a:solidFill>
                  <a:srgbClr val="000000"/>
                </a:solidFill>
                <a:latin typeface="HG丸ｺﾞｼｯｸM-PRO" pitchFamily="50" charset="-128"/>
                <a:ea typeface="HG丸ｺﾞｼｯｸM-PRO" pitchFamily="50" charset="-128"/>
              </a:rPr>
              <a:t>就労支援制度がうまく機能しない！</a:t>
            </a:r>
          </a:p>
          <a:p>
            <a:pPr algn="ctr"/>
            <a:endParaRPr lang="ja-JP" altLang="en-US" sz="4000" b="1">
              <a:solidFill>
                <a:srgbClr val="000000"/>
              </a:solidFill>
              <a:latin typeface="HG丸ｺﾞｼｯｸM-PRO" pitchFamily="50" charset="-128"/>
              <a:ea typeface="HG丸ｺﾞｼｯｸM-PRO" pitchFamily="50" charset="-128"/>
            </a:endParaRPr>
          </a:p>
        </p:txBody>
      </p:sp>
      <p:sp>
        <p:nvSpPr>
          <p:cNvPr id="62469" name="Oval 5"/>
          <p:cNvSpPr>
            <a:spLocks noChangeArrowheads="1"/>
          </p:cNvSpPr>
          <p:nvPr/>
        </p:nvSpPr>
        <p:spPr bwMode="auto">
          <a:xfrm>
            <a:off x="1258888" y="3500438"/>
            <a:ext cx="6624637" cy="2736850"/>
          </a:xfrm>
          <a:prstGeom prst="ellipse">
            <a:avLst/>
          </a:prstGeom>
          <a:solidFill>
            <a:srgbClr val="CCFFFF"/>
          </a:solidFill>
          <a:ln w="28575">
            <a:solidFill>
              <a:schemeClr val="accent1"/>
            </a:solidFill>
            <a:round/>
            <a:headEnd/>
            <a:tailEnd/>
          </a:ln>
        </p:spPr>
        <p:txBody>
          <a:bodyPr wrap="none" anchor="ctr"/>
          <a:lstStyle/>
          <a:p>
            <a:endParaRPr lang="ja-JP" altLang="en-US"/>
          </a:p>
        </p:txBody>
      </p:sp>
      <p:sp>
        <p:nvSpPr>
          <p:cNvPr id="62470" name="Text Box 6"/>
          <p:cNvSpPr txBox="1">
            <a:spLocks noChangeArrowheads="1"/>
          </p:cNvSpPr>
          <p:nvPr/>
        </p:nvSpPr>
        <p:spPr bwMode="auto">
          <a:xfrm>
            <a:off x="1476375" y="2565400"/>
            <a:ext cx="6119813" cy="701675"/>
          </a:xfrm>
          <a:prstGeom prst="rect">
            <a:avLst/>
          </a:prstGeom>
          <a:noFill/>
          <a:ln w="9525">
            <a:noFill/>
            <a:miter lim="800000"/>
            <a:headEnd/>
            <a:tailEnd/>
          </a:ln>
        </p:spPr>
        <p:txBody>
          <a:bodyPr>
            <a:spAutoFit/>
          </a:bodyPr>
          <a:lstStyle/>
          <a:p>
            <a:pPr algn="ctr">
              <a:spcBef>
                <a:spcPct val="50000"/>
              </a:spcBef>
            </a:pPr>
            <a:r>
              <a:rPr lang="ja-JP" altLang="en-US" sz="4000" b="1">
                <a:solidFill>
                  <a:srgbClr val="000000"/>
                </a:solidFill>
                <a:latin typeface="HG丸ｺﾞｼｯｸM-PRO" pitchFamily="50" charset="-128"/>
                <a:ea typeface="HG丸ｺﾞｼｯｸM-PRO" pitchFamily="50" charset="-128"/>
              </a:rPr>
              <a:t>経済的自立に偏った支援</a:t>
            </a:r>
          </a:p>
        </p:txBody>
      </p:sp>
      <p:sp>
        <p:nvSpPr>
          <p:cNvPr id="62472" name="Text Box 8"/>
          <p:cNvSpPr txBox="1">
            <a:spLocks noChangeArrowheads="1"/>
          </p:cNvSpPr>
          <p:nvPr/>
        </p:nvSpPr>
        <p:spPr bwMode="auto">
          <a:xfrm>
            <a:off x="1763713" y="4005263"/>
            <a:ext cx="1800225" cy="779462"/>
          </a:xfrm>
          <a:prstGeom prst="rect">
            <a:avLst/>
          </a:prstGeom>
          <a:noFill/>
          <a:ln w="9525">
            <a:noFill/>
            <a:miter lim="800000"/>
            <a:headEnd/>
            <a:tailEnd/>
          </a:ln>
          <a:effectLst/>
        </p:spPr>
        <p:txBody>
          <a:bodyPr>
            <a:spAutoFit/>
          </a:bodyPr>
          <a:lstStyle/>
          <a:p>
            <a:pPr algn="ctr">
              <a:spcBef>
                <a:spcPct val="50000"/>
              </a:spcBef>
            </a:pPr>
            <a:r>
              <a:rPr lang="ja-JP" altLang="en-US" b="1">
                <a:solidFill>
                  <a:schemeClr val="hlink"/>
                </a:solidFill>
                <a:ea typeface="HG丸ｺﾞｼｯｸM-PRO" pitchFamily="50" charset="-128"/>
              </a:rPr>
              <a:t>限られた関係性</a:t>
            </a:r>
          </a:p>
          <a:p>
            <a:pPr algn="ctr">
              <a:spcBef>
                <a:spcPct val="50000"/>
              </a:spcBef>
            </a:pPr>
            <a:r>
              <a:rPr lang="ja-JP" altLang="en-US" b="1">
                <a:solidFill>
                  <a:schemeClr val="hlink"/>
                </a:solidFill>
                <a:ea typeface="HG丸ｺﾞｼｯｸM-PRO" pitchFamily="50" charset="-128"/>
              </a:rPr>
              <a:t>による支援</a:t>
            </a:r>
          </a:p>
        </p:txBody>
      </p:sp>
      <p:sp>
        <p:nvSpPr>
          <p:cNvPr id="62474" name="Text Box 10"/>
          <p:cNvSpPr txBox="1">
            <a:spLocks noChangeArrowheads="1"/>
          </p:cNvSpPr>
          <p:nvPr/>
        </p:nvSpPr>
        <p:spPr bwMode="auto">
          <a:xfrm>
            <a:off x="2411413" y="5229225"/>
            <a:ext cx="1800225" cy="779463"/>
          </a:xfrm>
          <a:prstGeom prst="rect">
            <a:avLst/>
          </a:prstGeom>
          <a:noFill/>
          <a:ln w="9525">
            <a:noFill/>
            <a:miter lim="800000"/>
            <a:headEnd/>
            <a:tailEnd/>
          </a:ln>
          <a:effectLst/>
        </p:spPr>
        <p:txBody>
          <a:bodyPr>
            <a:spAutoFit/>
          </a:bodyPr>
          <a:lstStyle/>
          <a:p>
            <a:pPr algn="ctr">
              <a:spcBef>
                <a:spcPct val="50000"/>
              </a:spcBef>
            </a:pPr>
            <a:r>
              <a:rPr lang="ja-JP" altLang="en-US" b="1">
                <a:solidFill>
                  <a:schemeClr val="hlink"/>
                </a:solidFill>
                <a:ea typeface="HG丸ｺﾞｼｯｸM-PRO" pitchFamily="50" charset="-128"/>
              </a:rPr>
              <a:t>困難な</a:t>
            </a:r>
          </a:p>
          <a:p>
            <a:pPr algn="ctr">
              <a:spcBef>
                <a:spcPct val="50000"/>
              </a:spcBef>
            </a:pPr>
            <a:r>
              <a:rPr lang="ja-JP" altLang="en-US" b="1">
                <a:solidFill>
                  <a:schemeClr val="hlink"/>
                </a:solidFill>
                <a:ea typeface="HG丸ｺﾞｼｯｸM-PRO" pitchFamily="50" charset="-128"/>
              </a:rPr>
              <a:t>生活支援</a:t>
            </a:r>
          </a:p>
        </p:txBody>
      </p:sp>
      <p:sp>
        <p:nvSpPr>
          <p:cNvPr id="62475" name="Text Box 11"/>
          <p:cNvSpPr txBox="1">
            <a:spLocks noChangeArrowheads="1"/>
          </p:cNvSpPr>
          <p:nvPr/>
        </p:nvSpPr>
        <p:spPr bwMode="auto">
          <a:xfrm>
            <a:off x="5148263" y="5445125"/>
            <a:ext cx="1800225" cy="366713"/>
          </a:xfrm>
          <a:prstGeom prst="rect">
            <a:avLst/>
          </a:prstGeom>
          <a:noFill/>
          <a:ln w="9525">
            <a:noFill/>
            <a:miter lim="800000"/>
            <a:headEnd/>
            <a:tailEnd/>
          </a:ln>
          <a:effectLst/>
        </p:spPr>
        <p:txBody>
          <a:bodyPr>
            <a:spAutoFit/>
          </a:bodyPr>
          <a:lstStyle/>
          <a:p>
            <a:pPr algn="ctr">
              <a:spcBef>
                <a:spcPct val="50000"/>
              </a:spcBef>
            </a:pPr>
            <a:r>
              <a:rPr lang="ja-JP" altLang="en-US" b="1">
                <a:solidFill>
                  <a:schemeClr val="hlink"/>
                </a:solidFill>
                <a:ea typeface="HG丸ｺﾞｼｯｸM-PRO" pitchFamily="50" charset="-128"/>
              </a:rPr>
              <a:t>情報の少なさ</a:t>
            </a:r>
          </a:p>
        </p:txBody>
      </p:sp>
      <p:sp>
        <p:nvSpPr>
          <p:cNvPr id="62476" name="Text Box 12"/>
          <p:cNvSpPr txBox="1">
            <a:spLocks noChangeArrowheads="1"/>
          </p:cNvSpPr>
          <p:nvPr/>
        </p:nvSpPr>
        <p:spPr bwMode="auto">
          <a:xfrm>
            <a:off x="5580063" y="4005263"/>
            <a:ext cx="1800225" cy="779462"/>
          </a:xfrm>
          <a:prstGeom prst="rect">
            <a:avLst/>
          </a:prstGeom>
          <a:noFill/>
          <a:ln w="9525">
            <a:noFill/>
            <a:miter lim="800000"/>
            <a:headEnd/>
            <a:tailEnd/>
          </a:ln>
          <a:effectLst/>
        </p:spPr>
        <p:txBody>
          <a:bodyPr>
            <a:spAutoFit/>
          </a:bodyPr>
          <a:lstStyle/>
          <a:p>
            <a:pPr algn="ctr">
              <a:spcBef>
                <a:spcPct val="50000"/>
              </a:spcBef>
            </a:pPr>
            <a:r>
              <a:rPr lang="ja-JP" altLang="en-US" b="1">
                <a:solidFill>
                  <a:schemeClr val="hlink"/>
                </a:solidFill>
                <a:ea typeface="HG丸ｺﾞｼｯｸM-PRO" pitchFamily="50" charset="-128"/>
              </a:rPr>
              <a:t>組織的</a:t>
            </a:r>
          </a:p>
          <a:p>
            <a:pPr algn="ctr">
              <a:spcBef>
                <a:spcPct val="50000"/>
              </a:spcBef>
            </a:pPr>
            <a:r>
              <a:rPr lang="ja-JP" altLang="en-US" b="1">
                <a:solidFill>
                  <a:schemeClr val="hlink"/>
                </a:solidFill>
                <a:ea typeface="HG丸ｺﾞｼｯｸM-PRO" pitchFamily="50" charset="-128"/>
              </a:rPr>
              <a:t>つながり</a:t>
            </a:r>
          </a:p>
        </p:txBody>
      </p:sp>
      <p:sp>
        <p:nvSpPr>
          <p:cNvPr id="62477" name="Text Box 13"/>
          <p:cNvSpPr txBox="1">
            <a:spLocks noChangeArrowheads="1"/>
          </p:cNvSpPr>
          <p:nvPr/>
        </p:nvSpPr>
        <p:spPr bwMode="auto">
          <a:xfrm>
            <a:off x="3635375" y="4508500"/>
            <a:ext cx="1873250" cy="579438"/>
          </a:xfrm>
          <a:prstGeom prst="rect">
            <a:avLst/>
          </a:prstGeom>
          <a:noFill/>
          <a:ln w="9525">
            <a:noFill/>
            <a:miter lim="800000"/>
            <a:headEnd/>
            <a:tailEnd/>
          </a:ln>
          <a:effectLst/>
        </p:spPr>
        <p:txBody>
          <a:bodyPr>
            <a:spAutoFit/>
          </a:bodyPr>
          <a:lstStyle/>
          <a:p>
            <a:pPr algn="ctr">
              <a:spcBef>
                <a:spcPct val="50000"/>
              </a:spcBef>
            </a:pPr>
            <a:r>
              <a:rPr lang="ja-JP" altLang="en-US" sz="3200" b="1">
                <a:solidFill>
                  <a:srgbClr val="FF0000"/>
                </a:solidFill>
                <a:ea typeface="HG丸ｺﾞｼｯｸM-PRO" pitchFamily="50" charset="-128"/>
              </a:rPr>
              <a:t>課題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2" nodeType="clickEffect">
                                  <p:stCondLst>
                                    <p:cond delay="0"/>
                                  </p:stCondLst>
                                  <p:childTnLst>
                                    <p:anim calcmode="discrete" valueType="str">
                                      <p:cBhvr>
                                        <p:cTn id="6" dur="1000" fill="hold"/>
                                        <p:tgtEl>
                                          <p:spTgt spid="6247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7"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スライド番号プレースホルダー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CA72E98-6A51-45EF-9AF6-267E8456E554}" type="slidenum">
              <a:rPr lang="en-US" altLang="ja-JP">
                <a:solidFill>
                  <a:srgbClr val="898989"/>
                </a:solidFill>
              </a:rPr>
              <a:pPr fontAlgn="base">
                <a:spcBef>
                  <a:spcPct val="0"/>
                </a:spcBef>
                <a:spcAft>
                  <a:spcPct val="0"/>
                </a:spcAft>
                <a:defRPr/>
              </a:pPr>
              <a:t>8</a:t>
            </a:fld>
            <a:endParaRPr lang="en-US" altLang="ja-JP">
              <a:solidFill>
                <a:srgbClr val="898989"/>
              </a:solidFill>
            </a:endParaRPr>
          </a:p>
        </p:txBody>
      </p:sp>
      <p:sp>
        <p:nvSpPr>
          <p:cNvPr id="64514" name="テキスト ボックス 4"/>
          <p:cNvSpPr txBox="1">
            <a:spLocks noChangeArrowheads="1"/>
          </p:cNvSpPr>
          <p:nvPr/>
        </p:nvSpPr>
        <p:spPr bwMode="auto">
          <a:xfrm>
            <a:off x="2627313" y="260350"/>
            <a:ext cx="3960812" cy="823913"/>
          </a:xfrm>
          <a:prstGeom prst="rect">
            <a:avLst/>
          </a:prstGeom>
          <a:noFill/>
          <a:ln w="9525">
            <a:noFill/>
            <a:miter lim="800000"/>
            <a:headEnd/>
            <a:tailEnd/>
          </a:ln>
        </p:spPr>
        <p:txBody>
          <a:bodyPr>
            <a:spAutoFit/>
          </a:bodyPr>
          <a:lstStyle/>
          <a:p>
            <a:pPr algn="ctr"/>
            <a:r>
              <a:rPr lang="ja-JP" altLang="en-US" sz="4800" b="1">
                <a:solidFill>
                  <a:schemeClr val="accent1"/>
                </a:solidFill>
                <a:latin typeface="HG丸ｺﾞｼｯｸM-PRO" pitchFamily="50" charset="-128"/>
                <a:ea typeface="HG丸ｺﾞｼｯｸM-PRO" pitchFamily="50" charset="-128"/>
              </a:rPr>
              <a:t>政 策 目 標</a:t>
            </a:r>
          </a:p>
        </p:txBody>
      </p:sp>
      <p:sp>
        <p:nvSpPr>
          <p:cNvPr id="64515" name="テキスト ボックス 5"/>
          <p:cNvSpPr txBox="1">
            <a:spLocks noChangeArrowheads="1"/>
          </p:cNvSpPr>
          <p:nvPr/>
        </p:nvSpPr>
        <p:spPr bwMode="auto">
          <a:xfrm>
            <a:off x="376238" y="4005263"/>
            <a:ext cx="8391525" cy="1938337"/>
          </a:xfrm>
          <a:prstGeom prst="rect">
            <a:avLst/>
          </a:prstGeom>
          <a:noFill/>
          <a:ln w="9525">
            <a:noFill/>
            <a:miter lim="800000"/>
            <a:headEnd/>
            <a:tailEnd/>
          </a:ln>
        </p:spPr>
        <p:txBody>
          <a:bodyPr wrap="none">
            <a:spAutoFit/>
          </a:bodyPr>
          <a:lstStyle/>
          <a:p>
            <a:r>
              <a:rPr lang="ja-JP" altLang="en-US" sz="4000">
                <a:solidFill>
                  <a:srgbClr val="000000"/>
                </a:solidFill>
                <a:latin typeface="HG丸ｺﾞｼｯｸM-PRO" pitchFamily="50" charset="-128"/>
                <a:ea typeface="HG丸ｺﾞｼｯｸM-PRO" pitchFamily="50" charset="-128"/>
              </a:rPr>
              <a:t>効果的な就労支援モデルを実現し、</a:t>
            </a:r>
            <a:endParaRPr lang="en-US" altLang="ja-JP" sz="4000">
              <a:solidFill>
                <a:srgbClr val="000000"/>
              </a:solidFill>
              <a:latin typeface="HG丸ｺﾞｼｯｸM-PRO" pitchFamily="50" charset="-128"/>
              <a:ea typeface="HG丸ｺﾞｼｯｸM-PRO" pitchFamily="50" charset="-128"/>
            </a:endParaRPr>
          </a:p>
          <a:p>
            <a:r>
              <a:rPr lang="ja-JP" altLang="en-US" sz="4000">
                <a:solidFill>
                  <a:srgbClr val="000000"/>
                </a:solidFill>
                <a:latin typeface="HG丸ｺﾞｼｯｸM-PRO" pitchFamily="50" charset="-128"/>
                <a:ea typeface="HG丸ｺﾞｼｯｸM-PRO" pitchFamily="50" charset="-128"/>
              </a:rPr>
              <a:t>稼働年齢層の生活保護からの自立</a:t>
            </a:r>
            <a:endParaRPr lang="en-US" altLang="ja-JP" sz="4000">
              <a:solidFill>
                <a:srgbClr val="000000"/>
              </a:solidFill>
              <a:latin typeface="HG丸ｺﾞｼｯｸM-PRO" pitchFamily="50" charset="-128"/>
              <a:ea typeface="HG丸ｺﾞｼｯｸM-PRO" pitchFamily="50" charset="-128"/>
            </a:endParaRPr>
          </a:p>
          <a:p>
            <a:r>
              <a:rPr lang="ja-JP" altLang="en-US" sz="4000">
                <a:solidFill>
                  <a:srgbClr val="000000"/>
                </a:solidFill>
                <a:latin typeface="HG丸ｺﾞｼｯｸM-PRO" pitchFamily="50" charset="-128"/>
                <a:ea typeface="HG丸ｺﾞｼｯｸM-PRO" pitchFamily="50" charset="-128"/>
              </a:rPr>
              <a:t>助長を促進</a:t>
            </a:r>
            <a:endParaRPr lang="en-US" altLang="ja-JP" sz="4000">
              <a:solidFill>
                <a:srgbClr val="000000"/>
              </a:solidFill>
              <a:latin typeface="HG丸ｺﾞｼｯｸM-PRO" pitchFamily="50" charset="-128"/>
              <a:ea typeface="HG丸ｺﾞｼｯｸM-PRO" pitchFamily="50" charset="-128"/>
            </a:endParaRPr>
          </a:p>
        </p:txBody>
      </p:sp>
      <p:sp>
        <p:nvSpPr>
          <p:cNvPr id="64516" name="テキスト ボックス 6"/>
          <p:cNvSpPr txBox="1">
            <a:spLocks noChangeArrowheads="1"/>
          </p:cNvSpPr>
          <p:nvPr/>
        </p:nvSpPr>
        <p:spPr bwMode="auto">
          <a:xfrm>
            <a:off x="376238" y="1628775"/>
            <a:ext cx="8391525" cy="1323975"/>
          </a:xfrm>
          <a:prstGeom prst="rect">
            <a:avLst/>
          </a:prstGeom>
          <a:noFill/>
          <a:ln w="9525">
            <a:noFill/>
            <a:miter lim="800000"/>
            <a:headEnd/>
            <a:tailEnd/>
          </a:ln>
        </p:spPr>
        <p:txBody>
          <a:bodyPr wrap="none">
            <a:spAutoFit/>
          </a:bodyPr>
          <a:lstStyle/>
          <a:p>
            <a:r>
              <a:rPr lang="ja-JP" altLang="en-US" sz="4000">
                <a:solidFill>
                  <a:srgbClr val="000000"/>
                </a:solidFill>
                <a:latin typeface="HG丸ｺﾞｼｯｸM-PRO" pitchFamily="50" charset="-128"/>
                <a:ea typeface="HG丸ｺﾞｼｯｸM-PRO" pitchFamily="50" charset="-128"/>
              </a:rPr>
              <a:t>自立を</a:t>
            </a:r>
            <a:r>
              <a:rPr lang="ja-JP" altLang="en-US" sz="4000" u="sng">
                <a:solidFill>
                  <a:srgbClr val="000000"/>
                </a:solidFill>
                <a:latin typeface="HG丸ｺﾞｼｯｸM-PRO" pitchFamily="50" charset="-128"/>
                <a:ea typeface="HG丸ｺﾞｼｯｸM-PRO" pitchFamily="50" charset="-128"/>
              </a:rPr>
              <a:t>支援する側</a:t>
            </a:r>
            <a:r>
              <a:rPr lang="ja-JP" altLang="en-US" sz="4000">
                <a:solidFill>
                  <a:srgbClr val="000000"/>
                </a:solidFill>
                <a:latin typeface="HG丸ｺﾞｼｯｸM-PRO" pitchFamily="50" charset="-128"/>
                <a:ea typeface="HG丸ｺﾞｼｯｸM-PRO" pitchFamily="50" charset="-128"/>
              </a:rPr>
              <a:t>のスキルアップや</a:t>
            </a:r>
            <a:endParaRPr lang="en-US" altLang="ja-JP" sz="4000">
              <a:solidFill>
                <a:srgbClr val="000000"/>
              </a:solidFill>
              <a:latin typeface="HG丸ｺﾞｼｯｸM-PRO" pitchFamily="50" charset="-128"/>
              <a:ea typeface="HG丸ｺﾞｼｯｸM-PRO" pitchFamily="50" charset="-128"/>
            </a:endParaRPr>
          </a:p>
          <a:p>
            <a:r>
              <a:rPr lang="ja-JP" altLang="en-US" sz="4000">
                <a:solidFill>
                  <a:srgbClr val="000000"/>
                </a:solidFill>
                <a:latin typeface="HG丸ｺﾞｼｯｸM-PRO" pitchFamily="50" charset="-128"/>
                <a:ea typeface="HG丸ｺﾞｼｯｸM-PRO" pitchFamily="50" charset="-128"/>
              </a:rPr>
              <a:t>新たな連携体制の構築</a:t>
            </a:r>
            <a:endParaRPr lang="en-US" altLang="ja-JP" sz="4000">
              <a:solidFill>
                <a:srgbClr val="000000"/>
              </a:solidFill>
              <a:latin typeface="HG丸ｺﾞｼｯｸM-PRO" pitchFamily="50" charset="-128"/>
              <a:ea typeface="HG丸ｺﾞｼｯｸM-PRO" pitchFamily="50" charset="-128"/>
            </a:endParaRPr>
          </a:p>
        </p:txBody>
      </p:sp>
      <p:sp>
        <p:nvSpPr>
          <p:cNvPr id="2" name="下矢印 1"/>
          <p:cNvSpPr/>
          <p:nvPr/>
        </p:nvSpPr>
        <p:spPr>
          <a:xfrm>
            <a:off x="3455988" y="3141663"/>
            <a:ext cx="2232025" cy="647700"/>
          </a:xfrm>
          <a:prstGeom prst="downArrow">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34" name="スライド番号プレースホルダー 3"/>
          <p:cNvSpPr txBox="1">
            <a:spLocks noGrp="1"/>
          </p:cNvSpPr>
          <p:nvPr/>
        </p:nvSpPr>
        <p:spPr bwMode="auto">
          <a:xfrm>
            <a:off x="8647113" y="6408738"/>
            <a:ext cx="366712" cy="365125"/>
          </a:xfrm>
          <a:prstGeom prst="rect">
            <a:avLst/>
          </a:prstGeom>
          <a:noFill/>
          <a:ln w="9525">
            <a:noFill/>
            <a:miter lim="800000"/>
            <a:headEnd/>
            <a:tailEnd/>
          </a:ln>
        </p:spPr>
        <p:txBody>
          <a:bodyPr anchor="b"/>
          <a:lstStyle/>
          <a:p>
            <a:pPr algn="r"/>
            <a:fld id="{1F017A6D-FEDB-477C-A754-1F1FCFA95317}" type="slidenum">
              <a:rPr kumimoji="0" lang="en-US" altLang="ja-JP" sz="1000">
                <a:solidFill>
                  <a:srgbClr val="898989"/>
                </a:solidFill>
                <a:latin typeface="Lucida Sans Unicode" pitchFamily="34" charset="0"/>
              </a:rPr>
              <a:pPr algn="r"/>
              <a:t>9</a:t>
            </a:fld>
            <a:endParaRPr kumimoji="0" lang="en-US" altLang="ja-JP" sz="1000">
              <a:solidFill>
                <a:srgbClr val="898989"/>
              </a:solidFill>
              <a:latin typeface="Lucida Sans Unicode" pitchFamily="34" charset="0"/>
            </a:endParaRPr>
          </a:p>
        </p:txBody>
      </p:sp>
      <p:sp>
        <p:nvSpPr>
          <p:cNvPr id="60435" name="テキスト ボックス 4"/>
          <p:cNvSpPr txBox="1">
            <a:spLocks noChangeArrowheads="1"/>
          </p:cNvSpPr>
          <p:nvPr/>
        </p:nvSpPr>
        <p:spPr bwMode="auto">
          <a:xfrm>
            <a:off x="971550" y="260350"/>
            <a:ext cx="7200900" cy="823913"/>
          </a:xfrm>
          <a:prstGeom prst="rect">
            <a:avLst/>
          </a:prstGeom>
          <a:noFill/>
          <a:ln w="9525">
            <a:noFill/>
            <a:miter lim="800000"/>
            <a:headEnd/>
            <a:tailEnd/>
          </a:ln>
        </p:spPr>
        <p:txBody>
          <a:bodyPr>
            <a:spAutoFit/>
          </a:bodyPr>
          <a:lstStyle/>
          <a:p>
            <a:r>
              <a:rPr lang="ja-JP" altLang="en-US" sz="4800" b="1">
                <a:solidFill>
                  <a:schemeClr val="accent1"/>
                </a:solidFill>
                <a:latin typeface="HG丸ｺﾞｼｯｸM-PRO" pitchFamily="50" charset="-128"/>
                <a:ea typeface="HG丸ｺﾞｼｯｸM-PRO" pitchFamily="50" charset="-128"/>
              </a:rPr>
              <a:t>目指すべき就労支援とは</a:t>
            </a:r>
            <a:endParaRPr lang="ja-JP" altLang="en-US" sz="2800" b="1">
              <a:solidFill>
                <a:schemeClr val="accent1"/>
              </a:solidFill>
              <a:latin typeface="HG丸ｺﾞｼｯｸM-PRO" pitchFamily="50" charset="-128"/>
              <a:ea typeface="HG丸ｺﾞｼｯｸM-PRO" pitchFamily="50" charset="-128"/>
            </a:endParaRPr>
          </a:p>
        </p:txBody>
      </p:sp>
      <p:graphicFrame>
        <p:nvGraphicFramePr>
          <p:cNvPr id="60422" name="Diagram 6"/>
          <p:cNvGraphicFramePr>
            <a:graphicFrameLocks/>
          </p:cNvGraphicFramePr>
          <p:nvPr/>
        </p:nvGraphicFramePr>
        <p:xfrm>
          <a:off x="0" y="981075"/>
          <a:ext cx="9144000" cy="5876925"/>
        </p:xfrm>
        <a:graphic>
          <a:graphicData uri="http://schemas.openxmlformats.org/drawingml/2006/compatibility">
            <com:legacyDrawing xmlns:com="http://schemas.openxmlformats.org/drawingml/2006/compatibility" spid="_x0000_s60422"/>
          </a:graphicData>
        </a:graphic>
      </p:graphicFrame>
      <p:sp>
        <p:nvSpPr>
          <p:cNvPr id="60436" name="Text Box 13"/>
          <p:cNvSpPr txBox="1">
            <a:spLocks noChangeArrowheads="1"/>
          </p:cNvSpPr>
          <p:nvPr/>
        </p:nvSpPr>
        <p:spPr bwMode="auto">
          <a:xfrm>
            <a:off x="3779838" y="2349500"/>
            <a:ext cx="1655762" cy="366713"/>
          </a:xfrm>
          <a:prstGeom prst="rect">
            <a:avLst/>
          </a:prstGeom>
          <a:noFill/>
          <a:ln w="9525">
            <a:noFill/>
            <a:miter lim="800000"/>
            <a:headEnd/>
            <a:tailEnd/>
          </a:ln>
        </p:spPr>
        <p:txBody>
          <a:bodyPr>
            <a:spAutoFit/>
          </a:bodyPr>
          <a:lstStyle/>
          <a:p>
            <a:pPr>
              <a:spcBef>
                <a:spcPct val="50000"/>
              </a:spcBef>
            </a:pPr>
            <a:endParaRPr lang="ja-JP" altLang="en-US"/>
          </a:p>
        </p:txBody>
      </p:sp>
      <p:sp>
        <p:nvSpPr>
          <p:cNvPr id="60437" name="Text Box 14"/>
          <p:cNvSpPr txBox="1">
            <a:spLocks noChangeArrowheads="1"/>
          </p:cNvSpPr>
          <p:nvPr/>
        </p:nvSpPr>
        <p:spPr bwMode="auto">
          <a:xfrm>
            <a:off x="3492500" y="2708275"/>
            <a:ext cx="2159000" cy="396875"/>
          </a:xfrm>
          <a:prstGeom prst="rect">
            <a:avLst/>
          </a:prstGeom>
          <a:noFill/>
          <a:ln w="9525">
            <a:noFill/>
            <a:miter lim="800000"/>
            <a:headEnd/>
            <a:tailEnd/>
          </a:ln>
        </p:spPr>
        <p:txBody>
          <a:bodyPr>
            <a:spAutoFit/>
          </a:bodyPr>
          <a:lstStyle/>
          <a:p>
            <a:pPr algn="ctr">
              <a:spcBef>
                <a:spcPct val="50000"/>
              </a:spcBef>
            </a:pPr>
            <a:r>
              <a:rPr lang="ja-JP" altLang="en-US" sz="2000" b="1">
                <a:ea typeface="HG丸ｺﾞｼｯｸM-PRO" pitchFamily="50" charset="-128"/>
              </a:rPr>
              <a:t>情報共有</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ビジネス">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ビジネス">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484</TotalTime>
  <Words>1227</Words>
  <Application>Microsoft Office PowerPoint</Application>
  <PresentationFormat>画面に合わせる (4:3)</PresentationFormat>
  <Paragraphs>97</Paragraphs>
  <Slides>12</Slides>
  <Notes>11</Notes>
  <HiddenSlides>0</HiddenSlides>
  <MMClips>0</MMClips>
  <ScaleCrop>false</ScaleCrop>
  <HeadingPairs>
    <vt:vector size="8" baseType="variant">
      <vt:variant>
        <vt:lpstr>使用されているフォント</vt:lpstr>
      </vt:variant>
      <vt:variant>
        <vt:i4>8</vt:i4>
      </vt:variant>
      <vt:variant>
        <vt:lpstr>デザイン テンプレート</vt:lpstr>
      </vt:variant>
      <vt:variant>
        <vt:i4>8</vt:i4>
      </vt:variant>
      <vt:variant>
        <vt:lpstr>埋め込まれた OLE サーバー</vt:lpstr>
      </vt:variant>
      <vt:variant>
        <vt:i4>1</vt:i4>
      </vt:variant>
      <vt:variant>
        <vt:lpstr>スライド タイトル</vt:lpstr>
      </vt:variant>
      <vt:variant>
        <vt:i4>12</vt:i4>
      </vt:variant>
    </vt:vector>
  </HeadingPairs>
  <TitlesOfParts>
    <vt:vector size="29" baseType="lpstr">
      <vt:lpstr>Arial</vt:lpstr>
      <vt:lpstr>ＭＳ Ｐゴシック</vt:lpstr>
      <vt:lpstr>Lucida Sans Unicode</vt:lpstr>
      <vt:lpstr>Wingdings 3</vt:lpstr>
      <vt:lpstr>Verdana</vt:lpstr>
      <vt:lpstr>Wingdings 2</vt:lpstr>
      <vt:lpstr>Calibri</vt:lpstr>
      <vt:lpstr>HG丸ｺﾞｼｯｸM-PRO</vt:lpstr>
      <vt:lpstr>ビジネス</vt:lpstr>
      <vt:lpstr>ビジネス</vt:lpstr>
      <vt:lpstr>ビジネス</vt:lpstr>
      <vt:lpstr>ビジネス</vt:lpstr>
      <vt:lpstr>ビジネス</vt:lpstr>
      <vt:lpstr>ビジネス</vt:lpstr>
      <vt:lpstr>ビジネス</vt:lpstr>
      <vt:lpstr>ビジネス</vt:lpstr>
      <vt:lpstr>グラフ</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渡辺　孝太郎</dc:creator>
  <cp:lastModifiedBy>熊本市職員</cp:lastModifiedBy>
  <cp:revision>25</cp:revision>
  <dcterms:created xsi:type="dcterms:W3CDTF">2012-10-10T17:16:49Z</dcterms:created>
  <dcterms:modified xsi:type="dcterms:W3CDTF">2012-11-03T08:05:18Z</dcterms:modified>
</cp:coreProperties>
</file>