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MOV" ContentType="video/unknown"/>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1"/>
  </p:notesMasterIdLst>
  <p:sldIdLst>
    <p:sldId id="256" r:id="rId2"/>
    <p:sldId id="257" r:id="rId3"/>
    <p:sldId id="258" r:id="rId4"/>
    <p:sldId id="286" r:id="rId5"/>
    <p:sldId id="304" r:id="rId6"/>
    <p:sldId id="293" r:id="rId7"/>
    <p:sldId id="291" r:id="rId8"/>
    <p:sldId id="282" r:id="rId9"/>
    <p:sldId id="294" r:id="rId10"/>
    <p:sldId id="297" r:id="rId11"/>
    <p:sldId id="288" r:id="rId12"/>
    <p:sldId id="278" r:id="rId13"/>
    <p:sldId id="300" r:id="rId14"/>
    <p:sldId id="281" r:id="rId15"/>
    <p:sldId id="302" r:id="rId16"/>
    <p:sldId id="301" r:id="rId17"/>
    <p:sldId id="289" r:id="rId18"/>
    <p:sldId id="277" r:id="rId19"/>
    <p:sldId id="305" r:id="rId20"/>
  </p:sldIdLst>
  <p:sldSz cx="9144000" cy="6858000" type="screen4x3"/>
  <p:notesSz cx="6858000" cy="9144000"/>
  <p:defaultTextStyle>
    <a:defPPr>
      <a:defRPr lang="ja-JP"/>
    </a:defPPr>
    <a:lvl1pPr algn="l" rtl="0" fontAlgn="base">
      <a:spcBef>
        <a:spcPct val="0"/>
      </a:spcBef>
      <a:spcAft>
        <a:spcPct val="0"/>
      </a:spcAft>
      <a:defRPr kumimoji="1" sz="240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2400" kern="1200">
        <a:solidFill>
          <a:schemeClr val="tx1"/>
        </a:solidFill>
        <a:latin typeface="Times New Roman" pitchFamily="18" charset="0"/>
        <a:ea typeface="ＭＳ Ｐゴシック" charset="-128"/>
        <a:cs typeface="+mn-cs"/>
      </a:defRPr>
    </a:lvl2pPr>
    <a:lvl3pPr marL="914400" algn="l" rtl="0" fontAlgn="base">
      <a:spcBef>
        <a:spcPct val="0"/>
      </a:spcBef>
      <a:spcAft>
        <a:spcPct val="0"/>
      </a:spcAft>
      <a:defRPr kumimoji="1" sz="2400" kern="1200">
        <a:solidFill>
          <a:schemeClr val="tx1"/>
        </a:solidFill>
        <a:latin typeface="Times New Roman" pitchFamily="18" charset="0"/>
        <a:ea typeface="ＭＳ Ｐゴシック" charset="-128"/>
        <a:cs typeface="+mn-cs"/>
      </a:defRPr>
    </a:lvl3pPr>
    <a:lvl4pPr marL="1371600" algn="l" rtl="0" fontAlgn="base">
      <a:spcBef>
        <a:spcPct val="0"/>
      </a:spcBef>
      <a:spcAft>
        <a:spcPct val="0"/>
      </a:spcAft>
      <a:defRPr kumimoji="1" sz="2400" kern="1200">
        <a:solidFill>
          <a:schemeClr val="tx1"/>
        </a:solidFill>
        <a:latin typeface="Times New Roman" pitchFamily="18" charset="0"/>
        <a:ea typeface="ＭＳ Ｐゴシック" charset="-128"/>
        <a:cs typeface="+mn-cs"/>
      </a:defRPr>
    </a:lvl4pPr>
    <a:lvl5pPr marL="1828800" algn="l" rtl="0" fontAlgn="base">
      <a:spcBef>
        <a:spcPct val="0"/>
      </a:spcBef>
      <a:spcAft>
        <a:spcPct val="0"/>
      </a:spcAft>
      <a:defRPr kumimoji="1" sz="2400" kern="1200">
        <a:solidFill>
          <a:schemeClr val="tx1"/>
        </a:solidFill>
        <a:latin typeface="Times New Roman" pitchFamily="18" charset="0"/>
        <a:ea typeface="ＭＳ Ｐゴシック" charset="-128"/>
        <a:cs typeface="+mn-cs"/>
      </a:defRPr>
    </a:lvl5pPr>
    <a:lvl6pPr marL="2286000" algn="l" defTabSz="914400" rtl="0" eaLnBrk="1" latinLnBrk="0" hangingPunct="1">
      <a:defRPr kumimoji="1" sz="2400" kern="1200">
        <a:solidFill>
          <a:schemeClr val="tx1"/>
        </a:solidFill>
        <a:latin typeface="Times New Roman" pitchFamily="18" charset="0"/>
        <a:ea typeface="ＭＳ Ｐゴシック" charset="-128"/>
        <a:cs typeface="+mn-cs"/>
      </a:defRPr>
    </a:lvl6pPr>
    <a:lvl7pPr marL="2743200" algn="l" defTabSz="914400" rtl="0" eaLnBrk="1" latinLnBrk="0" hangingPunct="1">
      <a:defRPr kumimoji="1" sz="2400" kern="1200">
        <a:solidFill>
          <a:schemeClr val="tx1"/>
        </a:solidFill>
        <a:latin typeface="Times New Roman" pitchFamily="18" charset="0"/>
        <a:ea typeface="ＭＳ Ｐゴシック" charset="-128"/>
        <a:cs typeface="+mn-cs"/>
      </a:defRPr>
    </a:lvl7pPr>
    <a:lvl8pPr marL="3200400" algn="l" defTabSz="914400" rtl="0" eaLnBrk="1" latinLnBrk="0" hangingPunct="1">
      <a:defRPr kumimoji="1" sz="2400" kern="1200">
        <a:solidFill>
          <a:schemeClr val="tx1"/>
        </a:solidFill>
        <a:latin typeface="Times New Roman" pitchFamily="18" charset="0"/>
        <a:ea typeface="ＭＳ Ｐゴシック" charset="-128"/>
        <a:cs typeface="+mn-cs"/>
      </a:defRPr>
    </a:lvl8pPr>
    <a:lvl9pPr marL="3657600" algn="l" defTabSz="914400" rtl="0" eaLnBrk="1" latinLnBrk="0" hangingPunct="1">
      <a:defRPr kumimoji="1" sz="2400" kern="1200">
        <a:solidFill>
          <a:schemeClr val="tx1"/>
        </a:solidFill>
        <a:latin typeface="Times New Roman" pitchFamily="18"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a:srgbClr val="FFFFE5"/>
    <a:srgbClr val="FFDDFF"/>
    <a:srgbClr val="FFFFCC"/>
    <a:srgbClr val="FFCCFF"/>
    <a:srgbClr val="FF99FF"/>
    <a:srgbClr val="FF3399"/>
    <a:srgbClr val="8A8AE2"/>
    <a:srgbClr val="E8E8F8"/>
    <a:srgbClr val="F9F9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53" autoAdjust="0"/>
    <p:restoredTop sz="76079" autoAdjust="0"/>
  </p:normalViewPr>
  <p:slideViewPr>
    <p:cSldViewPr>
      <p:cViewPr>
        <p:scale>
          <a:sx n="66" d="100"/>
          <a:sy n="66" d="100"/>
        </p:scale>
        <p:origin x="-696" y="-72"/>
      </p:cViewPr>
      <p:guideLst>
        <p:guide orient="horz" pos="2160"/>
        <p:guide orient="horz" pos="1480"/>
        <p:guide orient="horz" pos="2840"/>
        <p:guide orient="horz" pos="119"/>
        <p:guide orient="horz" pos="4201"/>
        <p:guide pos="2880"/>
        <p:guide pos="1973"/>
        <p:guide pos="158"/>
        <p:guide pos="5602"/>
        <p:guide pos="3787"/>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ＭＳ Ｐゴシック" pitchFamily="50" charset="-128"/>
              </a:defRPr>
            </a:lvl1pPr>
          </a:lstStyle>
          <a:p>
            <a:pPr>
              <a:defRPr/>
            </a:pPr>
            <a:endParaRPr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ea typeface="ＭＳ Ｐゴシック" pitchFamily="50" charset="-128"/>
              </a:defRPr>
            </a:lvl1pPr>
          </a:lstStyle>
          <a:p>
            <a:pPr>
              <a:defRPr/>
            </a:pPr>
            <a:fld id="{BEEE03D8-8E86-492E-9052-2AF9C9C9ED90}" type="datetimeFigureOut">
              <a:rPr lang="ja-JP" altLang="en-US"/>
              <a:pPr>
                <a:defRPr/>
              </a:pPr>
              <a:t>2013/11/2</a:t>
            </a:fld>
            <a:endParaRPr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ja-JP" altLang="en-US" noProof="0" smtClean="0"/>
              <a:t>マスター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endParaRPr lang="ja-JP" altLang="en-US" noProof="0"/>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ＭＳ Ｐゴシック" pitchFamily="50" charset="-128"/>
              </a:defRPr>
            </a:lvl1pPr>
          </a:lstStyle>
          <a:p>
            <a:pPr>
              <a:defRPr/>
            </a:pPr>
            <a:endParaRPr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ea typeface="ＭＳ Ｐゴシック" pitchFamily="50" charset="-128"/>
              </a:defRPr>
            </a:lvl1pPr>
          </a:lstStyle>
          <a:p>
            <a:pPr>
              <a:defRPr/>
            </a:pPr>
            <a:fld id="{E9455956-58E6-4ADD-8F51-A792DCFA5A56}" type="slidenum">
              <a:rPr lang="ja-JP" altLang="en-US"/>
              <a:pPr>
                <a:defRPr/>
              </a:pPr>
              <a:t>‹#›</a:t>
            </a:fld>
            <a:endParaRPr lang="ja-JP" altLang="en-US"/>
          </a:p>
        </p:txBody>
      </p:sp>
    </p:spTree>
    <p:extLst>
      <p:ext uri="{BB962C8B-B14F-4D97-AF65-F5344CB8AC3E}">
        <p14:creationId xmlns:p14="http://schemas.microsoft.com/office/powerpoint/2010/main" val="1678135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TextEdit="1"/>
          </p:cNvSpPr>
          <p:nvPr>
            <p:ph type="sldImg"/>
          </p:nvPr>
        </p:nvSpPr>
        <p:spPr bwMode="auto">
          <a:noFill/>
          <a:ln>
            <a:solidFill>
              <a:srgbClr val="000000"/>
            </a:solidFill>
            <a:miter lim="800000"/>
            <a:headEnd/>
            <a:tailEnd/>
          </a:ln>
        </p:spPr>
      </p:sp>
      <p:sp>
        <p:nvSpPr>
          <p:cNvPr id="1638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ja-JP" altLang="en-US" smtClean="0"/>
              <a:t>参加型観光で目指す熊本市の観光活性化について発表をはじめます。</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9455956-58E6-4ADD-8F51-A792DCFA5A56}" type="slidenum">
              <a:rPr lang="ja-JP" altLang="en-US" smtClean="0"/>
              <a:pPr>
                <a:defRPr/>
              </a:pPr>
              <a:t>12</a:t>
            </a:fld>
            <a:endParaRPr lang="ja-JP" altLang="en-US"/>
          </a:p>
        </p:txBody>
      </p:sp>
    </p:spTree>
    <p:extLst>
      <p:ext uri="{BB962C8B-B14F-4D97-AF65-F5344CB8AC3E}">
        <p14:creationId xmlns:p14="http://schemas.microsoft.com/office/powerpoint/2010/main" val="1191784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4915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smtClean="0"/>
              <a:t>歴史のなりたちが知られていない</a:t>
            </a:r>
          </a:p>
        </p:txBody>
      </p:sp>
      <p:sp>
        <p:nvSpPr>
          <p:cNvPr id="49155"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7853717-D059-4976-936A-DC408C0E598F}" type="slidenum">
              <a:rPr lang="ja-JP" altLang="en-US" smtClean="0">
                <a:ea typeface="ＭＳ Ｐゴシック" charset="-128"/>
              </a:rPr>
              <a:pPr/>
              <a:t>17</a:t>
            </a:fld>
            <a:endParaRPr lang="en-US" altLang="ja-JP" smtClean="0">
              <a:ea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51202"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dirty="0" smtClean="0"/>
          </a:p>
        </p:txBody>
      </p:sp>
      <p:sp>
        <p:nvSpPr>
          <p:cNvPr id="51203"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6DA3F4A-2B3F-4EAF-B0A3-3470BA9078DE}" type="slidenum">
              <a:rPr lang="ja-JP" altLang="en-US" smtClean="0">
                <a:ea typeface="ＭＳ Ｐゴシック" charset="-128"/>
              </a:rPr>
              <a:pPr/>
              <a:t>18</a:t>
            </a:fld>
            <a:endParaRPr lang="en-US" altLang="ja-JP" smtClean="0">
              <a:ea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9455956-58E6-4ADD-8F51-A792DCFA5A56}" type="slidenum">
              <a:rPr lang="ja-JP" altLang="en-US" smtClean="0"/>
              <a:pPr>
                <a:defRPr/>
              </a:pPr>
              <a:t>19</a:t>
            </a:fld>
            <a:endParaRPr lang="ja-JP" altLang="en-US"/>
          </a:p>
        </p:txBody>
      </p:sp>
    </p:spTree>
    <p:extLst>
      <p:ext uri="{BB962C8B-B14F-4D97-AF65-F5344CB8AC3E}">
        <p14:creationId xmlns:p14="http://schemas.microsoft.com/office/powerpoint/2010/main" val="3533467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843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smtClean="0"/>
              <a:t>わたしたちは、熊本市の観光活性化のために、２点「参加型リアル時代劇」と「</a:t>
            </a:r>
            <a:r>
              <a:rPr lang="en-US" altLang="ja-JP" smtClean="0"/>
              <a:t>AR</a:t>
            </a:r>
            <a:r>
              <a:rPr lang="ja-JP" altLang="en-US" smtClean="0"/>
              <a:t>上映」について提案します。</a:t>
            </a:r>
          </a:p>
        </p:txBody>
      </p:sp>
      <p:sp>
        <p:nvSpPr>
          <p:cNvPr id="18435"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53C63EC-7FAC-4193-936D-9BC617E6374E}" type="slidenum">
              <a:rPr lang="ja-JP" altLang="en-US" smtClean="0">
                <a:ea typeface="ＭＳ Ｐゴシック" charset="-128"/>
              </a:rPr>
              <a:pPr/>
              <a:t>2</a:t>
            </a:fld>
            <a:endParaRPr lang="en-US" altLang="ja-JP" smtClean="0">
              <a:ea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TextEdit="1"/>
          </p:cNvSpPr>
          <p:nvPr>
            <p:ph type="sldImg"/>
          </p:nvPr>
        </p:nvSpPr>
        <p:spPr bwMode="auto">
          <a:noFill/>
          <a:ln>
            <a:solidFill>
              <a:srgbClr val="000000"/>
            </a:solidFill>
            <a:miter lim="800000"/>
            <a:headEnd/>
            <a:tailEnd/>
          </a:ln>
        </p:spPr>
      </p:sp>
      <p:sp>
        <p:nvSpPr>
          <p:cNvPr id="2765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ja-JP" altLang="en-US" smtClean="0"/>
              <a:t>まず、ここで、熊本市の観光の現状についてお話します。</a:t>
            </a:r>
          </a:p>
          <a:p>
            <a:pPr eaLnBrk="1" hangingPunct="1"/>
            <a:r>
              <a:rPr lang="ja-JP" altLang="en-US" smtClean="0"/>
              <a:t>このグラフは、年次別観光客数になります。ピンクの棒グラフが熊本市への、青色折れ線グラフが熊本城への来場者数です。</a:t>
            </a:r>
          </a:p>
          <a:p>
            <a:pPr eaLnBrk="1" hangingPunct="1"/>
            <a:r>
              <a:rPr lang="ja-JP" altLang="en-US" smtClean="0"/>
              <a:t>これを見ると、平成２０年をピークとして、横ばいもしくはやや減少傾向にあることがわかります。</a:t>
            </a:r>
          </a:p>
          <a:p>
            <a:pPr eaLnBrk="1" hangingPunct="1"/>
            <a:endParaRPr lang="ja-JP" altLang="en-US" smtClean="0"/>
          </a:p>
          <a:p>
            <a:pPr eaLnBrk="1" hangingPunct="1"/>
            <a:r>
              <a:rPr lang="ja-JP" altLang="en-US" smtClean="0"/>
              <a:t>また、周囲の状況として、</a:t>
            </a:r>
          </a:p>
          <a:p>
            <a:pPr eaLnBrk="1" hangingPunct="1"/>
            <a:r>
              <a:rPr lang="ja-JP" altLang="en-US" smtClean="0"/>
              <a:t>現在、着地型観光のブームや、若者の旅行離れが言われています。</a:t>
            </a:r>
          </a:p>
          <a:p>
            <a:pPr eaLnBrk="1" hangingPunct="1"/>
            <a:r>
              <a:rPr lang="ja-JP" altLang="en-US" smtClean="0"/>
              <a:t>さらに、今後、姫路城や名古屋城の復元が完了し、さらに熊本城への観光者数が減ることが懸念されます。</a:t>
            </a:r>
          </a:p>
          <a:p>
            <a:pPr eaLnBrk="1" hangingPunct="1"/>
            <a:endParaRPr lang="ja-JP" altLang="en-US" smtClean="0"/>
          </a:p>
          <a:p>
            <a:pPr eaLnBrk="1" hangingPunct="1"/>
            <a:r>
              <a:rPr lang="ja-JP" altLang="en-US" smtClean="0"/>
              <a:t>ここで、熊本市の目指す姿の１つとしては、第６次総合計画には</a:t>
            </a:r>
          </a:p>
          <a:p>
            <a:pPr eaLnBrk="1" hangingPunct="1"/>
            <a:r>
              <a:rPr lang="ja-JP" altLang="en-US" smtClean="0"/>
              <a:t>「</a:t>
            </a:r>
            <a:r>
              <a:rPr lang="ja-JP" altLang="en-US" smtClean="0">
                <a:latin typeface="ＭＳ ゴシック" pitchFamily="49" charset="-128"/>
                <a:ea typeface="ＭＳ ゴシック" pitchFamily="49" charset="-128"/>
              </a:rPr>
              <a:t>本市特有の歴史や文化を生かした観光の振興</a:t>
            </a:r>
            <a:r>
              <a:rPr lang="ja-JP" altLang="en-US" sz="1400" smtClean="0">
                <a:latin typeface="ＭＳ ゴシック" pitchFamily="49" charset="-128"/>
                <a:ea typeface="ＭＳ ゴシック" pitchFamily="49" charset="-128"/>
              </a:rPr>
              <a:t>」がうたわれています。</a:t>
            </a:r>
            <a:endParaRPr lang="ja-JP" altLang="en-US" smtClean="0">
              <a:latin typeface="ＭＳ ゴシック" pitchFamily="49" charset="-128"/>
              <a:ea typeface="ＭＳ ゴシック" pitchFamily="49"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TextEdit="1"/>
          </p:cNvSpPr>
          <p:nvPr>
            <p:ph type="sldImg"/>
          </p:nvPr>
        </p:nvSpPr>
        <p:spPr bwMode="auto">
          <a:noFill/>
          <a:ln>
            <a:solidFill>
              <a:srgbClr val="000000"/>
            </a:solidFill>
            <a:miter lim="800000"/>
            <a:headEnd/>
            <a:tailEnd/>
          </a:ln>
        </p:spPr>
      </p:sp>
      <p:sp>
        <p:nvSpPr>
          <p:cNvPr id="2969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ja-JP" altLang="en-US" smtClean="0"/>
              <a:t>これらの結果より、</a:t>
            </a:r>
          </a:p>
          <a:p>
            <a:pPr eaLnBrk="1" hangingPunct="1"/>
            <a:r>
              <a:rPr lang="ja-JP" altLang="ja-JP" sz="1000" smtClean="0"/>
              <a:t>熊本市観光活性化のためには、 </a:t>
            </a:r>
            <a:r>
              <a:rPr lang="ja-JP" altLang="en-US" b="1" u="sng" smtClean="0"/>
              <a:t>＜</a:t>
            </a:r>
            <a:r>
              <a:rPr lang="ja-JP" altLang="ja-JP" b="1" u="sng" smtClean="0"/>
              <a:t>歴史的観光名所への観光客の誘致</a:t>
            </a:r>
            <a:r>
              <a:rPr lang="ja-JP" altLang="en-US" b="1" u="sng" smtClean="0"/>
              <a:t>＞</a:t>
            </a:r>
            <a:r>
              <a:rPr lang="ja-JP" altLang="ja-JP" smtClean="0"/>
              <a:t>が鍵となるといえます。</a:t>
            </a:r>
            <a:endParaRPr lang="ja-JP" altLang="en-US" smtClean="0"/>
          </a:p>
          <a:p>
            <a:pPr eaLnBrk="1" hangingPunct="1"/>
            <a:r>
              <a:rPr lang="ja-JP" altLang="en-US" smtClean="0"/>
              <a:t>その</a:t>
            </a:r>
            <a:r>
              <a:rPr lang="ja-JP" altLang="en-US" b="1" u="sng" smtClean="0"/>
              <a:t>＜</a:t>
            </a:r>
            <a:r>
              <a:rPr lang="ja-JP" altLang="ja-JP" b="1" u="sng" smtClean="0"/>
              <a:t>歴史的観光名所への観光客の誘致</a:t>
            </a:r>
            <a:r>
              <a:rPr lang="ja-JP" altLang="en-US" b="1" u="sng" smtClean="0"/>
              <a:t>＞</a:t>
            </a:r>
            <a:r>
              <a:rPr lang="ja-JP" altLang="en-US" smtClean="0"/>
              <a:t>のためには、</a:t>
            </a:r>
          </a:p>
          <a:p>
            <a:pPr eaLnBrk="1" hangingPunct="1"/>
            <a:r>
              <a:rPr lang="ja-JP" altLang="en-US" smtClean="0"/>
              <a:t>若者が関心をもて、継続効果があり、歴史・文化を体験できる参加型イベントの開催が必要と考えました。</a:t>
            </a:r>
          </a:p>
          <a:p>
            <a:pPr eaLnBrk="1" hangingPunct="1"/>
            <a:endParaRPr lang="en-US" altLang="ja-JP" smtClean="0"/>
          </a:p>
          <a:p>
            <a:pPr eaLnBrk="1" hangingPunct="1"/>
            <a:r>
              <a:rPr lang="ja-JP" altLang="en-US" smtClean="0"/>
              <a:t>そこで、わたしたちは、参加型リアル時代劇と</a:t>
            </a:r>
            <a:r>
              <a:rPr lang="en-US" altLang="ja-JP" smtClean="0"/>
              <a:t>AR</a:t>
            </a:r>
            <a:r>
              <a:rPr lang="ja-JP" altLang="en-US" smtClean="0"/>
              <a:t>上映を提案します。</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31746"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smtClean="0"/>
              <a:t>まず、一点目「参加型リアル時代劇」について、</a:t>
            </a:r>
          </a:p>
          <a:p>
            <a:pPr eaLnBrk="1" hangingPunct="1">
              <a:spcBef>
                <a:spcPct val="0"/>
              </a:spcBef>
            </a:pPr>
            <a:endParaRPr lang="ja-JP" altLang="en-US" smtClean="0"/>
          </a:p>
          <a:p>
            <a:pPr eaLnBrk="1" hangingPunct="1">
              <a:spcBef>
                <a:spcPct val="0"/>
              </a:spcBef>
            </a:pPr>
            <a:endParaRPr lang="ja-JP" altLang="en-US" smtClean="0"/>
          </a:p>
          <a:p>
            <a:pPr eaLnBrk="1" hangingPunct="1">
              <a:spcBef>
                <a:spcPct val="0"/>
              </a:spcBef>
            </a:pPr>
            <a:endParaRPr lang="ja-JP" altLang="en-US" smtClean="0"/>
          </a:p>
          <a:p>
            <a:pPr eaLnBrk="1" hangingPunct="1">
              <a:spcBef>
                <a:spcPct val="0"/>
              </a:spcBef>
            </a:pPr>
            <a:r>
              <a:rPr lang="ja-JP" altLang="en-US" smtClean="0"/>
              <a:t>シナリオの話や、いろんな場所で・・・って話も。。。</a:t>
            </a:r>
            <a:endParaRPr lang="en-US" altLang="ja-JP" smtClean="0"/>
          </a:p>
        </p:txBody>
      </p:sp>
      <p:sp>
        <p:nvSpPr>
          <p:cNvPr id="31747"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C89161C-370E-4E69-A043-C35544BBBF65}" type="slidenum">
              <a:rPr lang="ja-JP" altLang="en-US" smtClean="0">
                <a:ea typeface="ＭＳ Ｐゴシック" charset="-128"/>
              </a:rPr>
              <a:pPr/>
              <a:t>5</a:t>
            </a:fld>
            <a:endParaRPr lang="en-US" altLang="ja-JP" smtClean="0">
              <a:ea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3379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smtClean="0"/>
              <a:t>まず、一点目「参加型リアル時代劇」について、</a:t>
            </a:r>
          </a:p>
          <a:p>
            <a:pPr eaLnBrk="1" hangingPunct="1">
              <a:spcBef>
                <a:spcPct val="0"/>
              </a:spcBef>
            </a:pPr>
            <a:endParaRPr lang="ja-JP" altLang="en-US" smtClean="0"/>
          </a:p>
          <a:p>
            <a:pPr eaLnBrk="1" hangingPunct="1">
              <a:spcBef>
                <a:spcPct val="0"/>
              </a:spcBef>
            </a:pPr>
            <a:endParaRPr lang="ja-JP" altLang="en-US" smtClean="0"/>
          </a:p>
          <a:p>
            <a:pPr eaLnBrk="1" hangingPunct="1">
              <a:spcBef>
                <a:spcPct val="0"/>
              </a:spcBef>
            </a:pPr>
            <a:endParaRPr lang="ja-JP" altLang="en-US" smtClean="0"/>
          </a:p>
          <a:p>
            <a:pPr eaLnBrk="1" hangingPunct="1">
              <a:spcBef>
                <a:spcPct val="0"/>
              </a:spcBef>
            </a:pPr>
            <a:r>
              <a:rPr lang="ja-JP" altLang="en-US" smtClean="0"/>
              <a:t>シナリオの話や、いろんな場所で・・・って話も。。。</a:t>
            </a:r>
            <a:endParaRPr lang="en-US" altLang="ja-JP" smtClean="0"/>
          </a:p>
        </p:txBody>
      </p:sp>
      <p:sp>
        <p:nvSpPr>
          <p:cNvPr id="33795"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FA1857E-8F84-42EC-8133-265096CFD0C3}" type="slidenum">
              <a:rPr lang="ja-JP" altLang="en-US" smtClean="0">
                <a:ea typeface="ＭＳ Ｐゴシック" charset="-128"/>
              </a:rPr>
              <a:pPr/>
              <a:t>6</a:t>
            </a:fld>
            <a:endParaRPr lang="en-US" altLang="ja-JP" smtClean="0">
              <a:ea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35842"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dirty="0" smtClean="0"/>
              <a:t>まず、一点目「参加型リアル時代劇」について、</a:t>
            </a:r>
          </a:p>
          <a:p>
            <a:pPr eaLnBrk="1" hangingPunct="1">
              <a:spcBef>
                <a:spcPct val="0"/>
              </a:spcBef>
            </a:pPr>
            <a:endParaRPr lang="ja-JP" altLang="en-US" dirty="0" smtClean="0"/>
          </a:p>
          <a:p>
            <a:pPr eaLnBrk="1" hangingPunct="1">
              <a:spcBef>
                <a:spcPct val="0"/>
              </a:spcBef>
            </a:pPr>
            <a:endParaRPr lang="ja-JP" altLang="en-US" dirty="0" smtClean="0"/>
          </a:p>
          <a:p>
            <a:pPr eaLnBrk="1" hangingPunct="1">
              <a:spcBef>
                <a:spcPct val="0"/>
              </a:spcBef>
            </a:pPr>
            <a:endParaRPr lang="ja-JP" altLang="en-US" dirty="0" smtClean="0"/>
          </a:p>
          <a:p>
            <a:pPr eaLnBrk="1" hangingPunct="1">
              <a:spcBef>
                <a:spcPct val="0"/>
              </a:spcBef>
            </a:pPr>
            <a:r>
              <a:rPr lang="ja-JP" altLang="en-US" dirty="0" smtClean="0"/>
              <a:t>シナリオの話や、いろんな場所で・・・って話も</a:t>
            </a:r>
            <a:r>
              <a:rPr lang="ja-JP" altLang="en-US" dirty="0" err="1" smtClean="0"/>
              <a:t>。。。</a:t>
            </a:r>
            <a:endParaRPr lang="en-US" altLang="ja-JP" dirty="0" smtClean="0"/>
          </a:p>
        </p:txBody>
      </p:sp>
      <p:sp>
        <p:nvSpPr>
          <p:cNvPr id="35843"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13B417D-891D-48F2-ACC6-0F01568C28EA}" type="slidenum">
              <a:rPr lang="ja-JP" altLang="en-US" smtClean="0">
                <a:ea typeface="ＭＳ Ｐゴシック" charset="-128"/>
              </a:rPr>
              <a:pPr/>
              <a:t>7</a:t>
            </a:fld>
            <a:endParaRPr lang="en-US" altLang="ja-JP" smtClean="0">
              <a:ea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3891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dirty="0" smtClean="0"/>
              <a:t>まず、一点目「参加型リアル時代劇」について、</a:t>
            </a:r>
          </a:p>
          <a:p>
            <a:pPr eaLnBrk="1" hangingPunct="1">
              <a:spcBef>
                <a:spcPct val="0"/>
              </a:spcBef>
            </a:pPr>
            <a:endParaRPr lang="ja-JP" altLang="en-US" dirty="0" smtClean="0"/>
          </a:p>
          <a:p>
            <a:pPr eaLnBrk="1" hangingPunct="1">
              <a:spcBef>
                <a:spcPct val="0"/>
              </a:spcBef>
            </a:pPr>
            <a:endParaRPr lang="ja-JP" altLang="en-US" dirty="0" smtClean="0"/>
          </a:p>
          <a:p>
            <a:pPr eaLnBrk="1" hangingPunct="1">
              <a:spcBef>
                <a:spcPct val="0"/>
              </a:spcBef>
            </a:pPr>
            <a:endParaRPr lang="ja-JP" altLang="en-US" dirty="0" smtClean="0"/>
          </a:p>
          <a:p>
            <a:pPr eaLnBrk="1" hangingPunct="1">
              <a:spcBef>
                <a:spcPct val="0"/>
              </a:spcBef>
            </a:pPr>
            <a:r>
              <a:rPr lang="ja-JP" altLang="en-US" dirty="0" smtClean="0"/>
              <a:t>シナリオの話や、いろんな場所で・・・って話も</a:t>
            </a:r>
            <a:r>
              <a:rPr lang="ja-JP" altLang="en-US" dirty="0" err="1" smtClean="0"/>
              <a:t>。。。</a:t>
            </a:r>
            <a:endParaRPr lang="en-US" altLang="ja-JP" dirty="0" smtClean="0"/>
          </a:p>
        </p:txBody>
      </p:sp>
      <p:sp>
        <p:nvSpPr>
          <p:cNvPr id="38915"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27AD0B5-0935-4C71-8D10-4A049D07EFA6}" type="slidenum">
              <a:rPr lang="ja-JP" altLang="en-US" smtClean="0">
                <a:ea typeface="ＭＳ Ｐゴシック" charset="-128"/>
              </a:rPr>
              <a:pPr/>
              <a:t>9</a:t>
            </a:fld>
            <a:endParaRPr lang="en-US" altLang="ja-JP" smtClean="0">
              <a:ea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40962"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smtClean="0"/>
              <a:t>まず、一点目「参加型リアル時代劇」について、　</a:t>
            </a:r>
            <a:r>
              <a:rPr lang="en-US" altLang="ja-JP" smtClean="0"/>
              <a:t>336</a:t>
            </a:r>
            <a:r>
              <a:rPr lang="ja-JP" altLang="en-US" smtClean="0"/>
              <a:t>　</a:t>
            </a:r>
            <a:r>
              <a:rPr lang="en-US" altLang="ja-JP" smtClean="0"/>
              <a:t>13.21</a:t>
            </a:r>
            <a:endParaRPr lang="ja-JP" altLang="en-US" smtClean="0"/>
          </a:p>
          <a:p>
            <a:pPr eaLnBrk="1" hangingPunct="1">
              <a:spcBef>
                <a:spcPct val="0"/>
              </a:spcBef>
            </a:pPr>
            <a:endParaRPr lang="ja-JP" altLang="en-US" smtClean="0"/>
          </a:p>
          <a:p>
            <a:pPr eaLnBrk="1" hangingPunct="1">
              <a:spcBef>
                <a:spcPct val="0"/>
              </a:spcBef>
            </a:pPr>
            <a:endParaRPr lang="ja-JP" altLang="en-US" smtClean="0"/>
          </a:p>
          <a:p>
            <a:pPr eaLnBrk="1" hangingPunct="1">
              <a:spcBef>
                <a:spcPct val="0"/>
              </a:spcBef>
            </a:pPr>
            <a:endParaRPr lang="ja-JP" altLang="en-US" smtClean="0"/>
          </a:p>
          <a:p>
            <a:pPr eaLnBrk="1" hangingPunct="1">
              <a:spcBef>
                <a:spcPct val="0"/>
              </a:spcBef>
            </a:pPr>
            <a:r>
              <a:rPr lang="ja-JP" altLang="en-US" smtClean="0"/>
              <a:t>シナリオの話や、いろんな場所で・・・って話も。。。</a:t>
            </a:r>
            <a:endParaRPr lang="en-US" altLang="ja-JP" smtClean="0"/>
          </a:p>
        </p:txBody>
      </p:sp>
      <p:sp>
        <p:nvSpPr>
          <p:cNvPr id="40963"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A8FC908-DF70-422F-BBD5-54C04410C506}" type="slidenum">
              <a:rPr lang="ja-JP" altLang="en-US" smtClean="0">
                <a:ea typeface="ＭＳ Ｐゴシック" charset="-128"/>
              </a:rPr>
              <a:pPr/>
              <a:t>10</a:t>
            </a:fld>
            <a:endParaRPr lang="en-US" altLang="ja-JP" smtClean="0">
              <a:ea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8153400" y="1600200"/>
            <a:ext cx="290513" cy="301625"/>
          </a:xfrm>
          <a:prstGeom prst="rect">
            <a:avLst/>
          </a:prstGeom>
          <a:noFill/>
          <a:ln w="9525">
            <a:noFill/>
            <a:miter lim="800000"/>
            <a:headEnd/>
            <a:tailEnd/>
          </a:ln>
        </p:spPr>
      </p:pic>
      <p:pic>
        <p:nvPicPr>
          <p:cNvPr id="5" name="Picture 8"/>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7620000" y="838200"/>
            <a:ext cx="609600" cy="557213"/>
          </a:xfrm>
          <a:prstGeom prst="rect">
            <a:avLst/>
          </a:prstGeom>
          <a:noFill/>
          <a:ln w="9525">
            <a:noFill/>
            <a:miter lim="800000"/>
            <a:headEnd/>
            <a:tailEnd/>
          </a:ln>
        </p:spPr>
      </p:pic>
      <p:pic>
        <p:nvPicPr>
          <p:cNvPr id="6" name="Picture 9"/>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6400800" y="1371600"/>
            <a:ext cx="1168400" cy="1219200"/>
          </a:xfrm>
          <a:prstGeom prst="rect">
            <a:avLst/>
          </a:prstGeom>
          <a:noFill/>
          <a:ln w="9525">
            <a:noFill/>
            <a:miter lim="800000"/>
            <a:headEnd/>
            <a:tailEnd/>
          </a:ln>
        </p:spPr>
      </p:pic>
      <p:grpSp>
        <p:nvGrpSpPr>
          <p:cNvPr id="7" name="Group 10"/>
          <p:cNvGrpSpPr>
            <a:grpSpLocks/>
          </p:cNvGrpSpPr>
          <p:nvPr/>
        </p:nvGrpSpPr>
        <p:grpSpPr bwMode="auto">
          <a:xfrm>
            <a:off x="8077200" y="457200"/>
            <a:ext cx="381000" cy="381000"/>
            <a:chOff x="2688" y="816"/>
            <a:chExt cx="624" cy="624"/>
          </a:xfrm>
        </p:grpSpPr>
        <p:sp>
          <p:nvSpPr>
            <p:cNvPr id="8" name="Oval 11"/>
            <p:cNvSpPr>
              <a:spLocks noChangeArrowheads="1"/>
            </p:cNvSpPr>
            <p:nvPr userDrawn="1"/>
          </p:nvSpPr>
          <p:spPr bwMode="auto">
            <a:xfrm>
              <a:off x="2688" y="1081"/>
              <a:ext cx="96" cy="94"/>
            </a:xfrm>
            <a:prstGeom prst="ellipse">
              <a:avLst/>
            </a:prstGeom>
            <a:solidFill>
              <a:srgbClr val="FF9999"/>
            </a:solidFill>
            <a:ln>
              <a:noFill/>
            </a:ln>
            <a:effectLst/>
            <a:extLst/>
          </p:spPr>
          <p:txBody>
            <a:bodyPr wrap="none" anchor="ctr"/>
            <a:lstStyle/>
            <a:p>
              <a:pPr>
                <a:defRPr/>
              </a:pPr>
              <a:endParaRPr lang="ja-JP" altLang="en-US">
                <a:ea typeface="ＭＳ Ｐゴシック" pitchFamily="50" charset="-128"/>
              </a:endParaRPr>
            </a:p>
          </p:txBody>
        </p:sp>
        <p:sp>
          <p:nvSpPr>
            <p:cNvPr id="9" name="Oval 12"/>
            <p:cNvSpPr>
              <a:spLocks noChangeArrowheads="1"/>
            </p:cNvSpPr>
            <p:nvPr userDrawn="1"/>
          </p:nvSpPr>
          <p:spPr bwMode="auto">
            <a:xfrm>
              <a:off x="3216" y="1081"/>
              <a:ext cx="96" cy="94"/>
            </a:xfrm>
            <a:prstGeom prst="ellipse">
              <a:avLst/>
            </a:prstGeom>
            <a:solidFill>
              <a:srgbClr val="FF9999"/>
            </a:solidFill>
            <a:ln>
              <a:noFill/>
            </a:ln>
            <a:effectLst/>
            <a:extLst/>
          </p:spPr>
          <p:txBody>
            <a:bodyPr wrap="none" anchor="ctr"/>
            <a:lstStyle/>
            <a:p>
              <a:pPr>
                <a:defRPr/>
              </a:pPr>
              <a:endParaRPr lang="ja-JP" altLang="en-US">
                <a:ea typeface="ＭＳ Ｐゴシック" pitchFamily="50" charset="-128"/>
              </a:endParaRPr>
            </a:p>
          </p:txBody>
        </p:sp>
        <p:sp>
          <p:nvSpPr>
            <p:cNvPr id="10" name="Oval 13"/>
            <p:cNvSpPr>
              <a:spLocks noChangeArrowheads="1"/>
            </p:cNvSpPr>
            <p:nvPr userDrawn="1"/>
          </p:nvSpPr>
          <p:spPr bwMode="auto">
            <a:xfrm>
              <a:off x="2953" y="816"/>
              <a:ext cx="94" cy="96"/>
            </a:xfrm>
            <a:prstGeom prst="ellipse">
              <a:avLst/>
            </a:prstGeom>
            <a:solidFill>
              <a:srgbClr val="FF9999"/>
            </a:solidFill>
            <a:ln>
              <a:noFill/>
            </a:ln>
            <a:effectLst/>
            <a:extLst/>
          </p:spPr>
          <p:txBody>
            <a:bodyPr wrap="none" anchor="ctr"/>
            <a:lstStyle/>
            <a:p>
              <a:pPr>
                <a:defRPr/>
              </a:pPr>
              <a:endParaRPr lang="ja-JP" altLang="en-US">
                <a:ea typeface="ＭＳ Ｐゴシック" pitchFamily="50" charset="-128"/>
              </a:endParaRPr>
            </a:p>
          </p:txBody>
        </p:sp>
        <p:sp>
          <p:nvSpPr>
            <p:cNvPr id="11" name="Oval 14"/>
            <p:cNvSpPr>
              <a:spLocks noChangeArrowheads="1"/>
            </p:cNvSpPr>
            <p:nvPr userDrawn="1"/>
          </p:nvSpPr>
          <p:spPr bwMode="auto">
            <a:xfrm>
              <a:off x="2953" y="1344"/>
              <a:ext cx="94" cy="96"/>
            </a:xfrm>
            <a:prstGeom prst="ellipse">
              <a:avLst/>
            </a:prstGeom>
            <a:solidFill>
              <a:srgbClr val="FF9999"/>
            </a:solidFill>
            <a:ln>
              <a:noFill/>
            </a:ln>
            <a:effectLst/>
            <a:extLst/>
          </p:spPr>
          <p:txBody>
            <a:bodyPr wrap="none" anchor="ctr"/>
            <a:lstStyle/>
            <a:p>
              <a:pPr>
                <a:defRPr/>
              </a:pPr>
              <a:endParaRPr lang="ja-JP" altLang="en-US">
                <a:ea typeface="ＭＳ Ｐゴシック" pitchFamily="50" charset="-128"/>
              </a:endParaRPr>
            </a:p>
          </p:txBody>
        </p:sp>
        <p:sp>
          <p:nvSpPr>
            <p:cNvPr id="12" name="Oval 15"/>
            <p:cNvSpPr>
              <a:spLocks noChangeArrowheads="1"/>
            </p:cNvSpPr>
            <p:nvPr userDrawn="1"/>
          </p:nvSpPr>
          <p:spPr bwMode="auto">
            <a:xfrm>
              <a:off x="3143" y="897"/>
              <a:ext cx="96" cy="96"/>
            </a:xfrm>
            <a:prstGeom prst="ellipse">
              <a:avLst/>
            </a:prstGeom>
            <a:solidFill>
              <a:srgbClr val="FF9999"/>
            </a:solidFill>
            <a:ln>
              <a:noFill/>
            </a:ln>
            <a:effectLst/>
            <a:extLst/>
          </p:spPr>
          <p:txBody>
            <a:bodyPr wrap="none" anchor="ctr"/>
            <a:lstStyle/>
            <a:p>
              <a:pPr>
                <a:defRPr/>
              </a:pPr>
              <a:endParaRPr lang="ja-JP" altLang="en-US">
                <a:ea typeface="ＭＳ Ｐゴシック" pitchFamily="50" charset="-128"/>
              </a:endParaRPr>
            </a:p>
          </p:txBody>
        </p:sp>
        <p:sp>
          <p:nvSpPr>
            <p:cNvPr id="13" name="Oval 16"/>
            <p:cNvSpPr>
              <a:spLocks noChangeArrowheads="1"/>
            </p:cNvSpPr>
            <p:nvPr userDrawn="1"/>
          </p:nvSpPr>
          <p:spPr bwMode="auto">
            <a:xfrm>
              <a:off x="2761" y="897"/>
              <a:ext cx="96" cy="96"/>
            </a:xfrm>
            <a:prstGeom prst="ellipse">
              <a:avLst/>
            </a:prstGeom>
            <a:solidFill>
              <a:srgbClr val="FF9999"/>
            </a:solidFill>
            <a:ln>
              <a:noFill/>
            </a:ln>
            <a:effectLst/>
            <a:extLst/>
          </p:spPr>
          <p:txBody>
            <a:bodyPr wrap="none" anchor="ctr"/>
            <a:lstStyle/>
            <a:p>
              <a:pPr>
                <a:defRPr/>
              </a:pPr>
              <a:endParaRPr lang="ja-JP" altLang="en-US">
                <a:ea typeface="ＭＳ Ｐゴシック" pitchFamily="50" charset="-128"/>
              </a:endParaRPr>
            </a:p>
          </p:txBody>
        </p:sp>
        <p:sp>
          <p:nvSpPr>
            <p:cNvPr id="14" name="Oval 17"/>
            <p:cNvSpPr>
              <a:spLocks noChangeArrowheads="1"/>
            </p:cNvSpPr>
            <p:nvPr userDrawn="1"/>
          </p:nvSpPr>
          <p:spPr bwMode="auto">
            <a:xfrm>
              <a:off x="3143" y="1248"/>
              <a:ext cx="96" cy="96"/>
            </a:xfrm>
            <a:prstGeom prst="ellipse">
              <a:avLst/>
            </a:prstGeom>
            <a:solidFill>
              <a:srgbClr val="FF9999"/>
            </a:solidFill>
            <a:ln>
              <a:noFill/>
            </a:ln>
            <a:effectLst/>
            <a:extLst/>
          </p:spPr>
          <p:txBody>
            <a:bodyPr wrap="none" anchor="ctr"/>
            <a:lstStyle/>
            <a:p>
              <a:pPr>
                <a:defRPr/>
              </a:pPr>
              <a:endParaRPr lang="ja-JP" altLang="en-US">
                <a:ea typeface="ＭＳ Ｐゴシック" pitchFamily="50" charset="-128"/>
              </a:endParaRPr>
            </a:p>
          </p:txBody>
        </p:sp>
        <p:sp>
          <p:nvSpPr>
            <p:cNvPr id="15" name="Oval 18"/>
            <p:cNvSpPr>
              <a:spLocks noChangeArrowheads="1"/>
            </p:cNvSpPr>
            <p:nvPr userDrawn="1"/>
          </p:nvSpPr>
          <p:spPr bwMode="auto">
            <a:xfrm>
              <a:off x="2761" y="1248"/>
              <a:ext cx="96" cy="96"/>
            </a:xfrm>
            <a:prstGeom prst="ellipse">
              <a:avLst/>
            </a:prstGeom>
            <a:solidFill>
              <a:srgbClr val="FF9999"/>
            </a:solidFill>
            <a:ln>
              <a:noFill/>
            </a:ln>
            <a:effectLst/>
            <a:extLst/>
          </p:spPr>
          <p:txBody>
            <a:bodyPr wrap="none" anchor="ctr"/>
            <a:lstStyle/>
            <a:p>
              <a:pPr>
                <a:defRPr/>
              </a:pPr>
              <a:endParaRPr lang="ja-JP" altLang="en-US">
                <a:ea typeface="ＭＳ Ｐゴシック" pitchFamily="50" charset="-128"/>
              </a:endParaRPr>
            </a:p>
          </p:txBody>
        </p:sp>
      </p:grpSp>
      <p:grpSp>
        <p:nvGrpSpPr>
          <p:cNvPr id="16" name="Group 19"/>
          <p:cNvGrpSpPr>
            <a:grpSpLocks/>
          </p:cNvGrpSpPr>
          <p:nvPr/>
        </p:nvGrpSpPr>
        <p:grpSpPr bwMode="auto">
          <a:xfrm>
            <a:off x="7315200" y="2133600"/>
            <a:ext cx="685800" cy="685800"/>
            <a:chOff x="2688" y="816"/>
            <a:chExt cx="624" cy="624"/>
          </a:xfrm>
        </p:grpSpPr>
        <p:sp>
          <p:nvSpPr>
            <p:cNvPr id="17" name="Oval 20"/>
            <p:cNvSpPr>
              <a:spLocks noChangeArrowheads="1"/>
            </p:cNvSpPr>
            <p:nvPr userDrawn="1"/>
          </p:nvSpPr>
          <p:spPr bwMode="auto">
            <a:xfrm>
              <a:off x="2688" y="1080"/>
              <a:ext cx="95" cy="95"/>
            </a:xfrm>
            <a:prstGeom prst="ellipse">
              <a:avLst/>
            </a:prstGeom>
            <a:solidFill>
              <a:srgbClr val="FF9999"/>
            </a:solidFill>
            <a:ln>
              <a:noFill/>
            </a:ln>
            <a:effectLst/>
            <a:extLst/>
          </p:spPr>
          <p:txBody>
            <a:bodyPr wrap="none" anchor="ctr"/>
            <a:lstStyle/>
            <a:p>
              <a:pPr>
                <a:defRPr/>
              </a:pPr>
              <a:endParaRPr lang="ja-JP" altLang="en-US">
                <a:ea typeface="ＭＳ Ｐゴシック" pitchFamily="50" charset="-128"/>
              </a:endParaRPr>
            </a:p>
          </p:txBody>
        </p:sp>
        <p:sp>
          <p:nvSpPr>
            <p:cNvPr id="18" name="Oval 21"/>
            <p:cNvSpPr>
              <a:spLocks noChangeArrowheads="1"/>
            </p:cNvSpPr>
            <p:nvPr userDrawn="1"/>
          </p:nvSpPr>
          <p:spPr bwMode="auto">
            <a:xfrm>
              <a:off x="3217" y="1080"/>
              <a:ext cx="95" cy="95"/>
            </a:xfrm>
            <a:prstGeom prst="ellipse">
              <a:avLst/>
            </a:prstGeom>
            <a:solidFill>
              <a:srgbClr val="FF9999"/>
            </a:solidFill>
            <a:ln>
              <a:noFill/>
            </a:ln>
            <a:effectLst/>
            <a:extLst/>
          </p:spPr>
          <p:txBody>
            <a:bodyPr wrap="none" anchor="ctr"/>
            <a:lstStyle/>
            <a:p>
              <a:pPr>
                <a:defRPr/>
              </a:pPr>
              <a:endParaRPr lang="ja-JP" altLang="en-US">
                <a:ea typeface="ＭＳ Ｐゴシック" pitchFamily="50" charset="-128"/>
              </a:endParaRPr>
            </a:p>
          </p:txBody>
        </p:sp>
        <p:sp>
          <p:nvSpPr>
            <p:cNvPr id="19" name="Oval 22"/>
            <p:cNvSpPr>
              <a:spLocks noChangeArrowheads="1"/>
            </p:cNvSpPr>
            <p:nvPr userDrawn="1"/>
          </p:nvSpPr>
          <p:spPr bwMode="auto">
            <a:xfrm>
              <a:off x="2952" y="816"/>
              <a:ext cx="95" cy="95"/>
            </a:xfrm>
            <a:prstGeom prst="ellipse">
              <a:avLst/>
            </a:prstGeom>
            <a:solidFill>
              <a:srgbClr val="FF9999"/>
            </a:solidFill>
            <a:ln>
              <a:noFill/>
            </a:ln>
            <a:effectLst/>
            <a:extLst/>
          </p:spPr>
          <p:txBody>
            <a:bodyPr wrap="none" anchor="ctr"/>
            <a:lstStyle/>
            <a:p>
              <a:pPr>
                <a:defRPr/>
              </a:pPr>
              <a:endParaRPr lang="ja-JP" altLang="en-US">
                <a:ea typeface="ＭＳ Ｐゴシック" pitchFamily="50" charset="-128"/>
              </a:endParaRPr>
            </a:p>
          </p:txBody>
        </p:sp>
        <p:sp>
          <p:nvSpPr>
            <p:cNvPr id="20" name="Oval 23"/>
            <p:cNvSpPr>
              <a:spLocks noChangeArrowheads="1"/>
            </p:cNvSpPr>
            <p:nvPr userDrawn="1"/>
          </p:nvSpPr>
          <p:spPr bwMode="auto">
            <a:xfrm>
              <a:off x="2952" y="1345"/>
              <a:ext cx="95" cy="95"/>
            </a:xfrm>
            <a:prstGeom prst="ellipse">
              <a:avLst/>
            </a:prstGeom>
            <a:solidFill>
              <a:srgbClr val="FF9999"/>
            </a:solidFill>
            <a:ln>
              <a:noFill/>
            </a:ln>
            <a:effectLst/>
            <a:extLst/>
          </p:spPr>
          <p:txBody>
            <a:bodyPr wrap="none" anchor="ctr"/>
            <a:lstStyle/>
            <a:p>
              <a:pPr>
                <a:defRPr/>
              </a:pPr>
              <a:endParaRPr lang="ja-JP" altLang="en-US">
                <a:ea typeface="ＭＳ Ｐゴシック" pitchFamily="50" charset="-128"/>
              </a:endParaRPr>
            </a:p>
          </p:txBody>
        </p:sp>
        <p:sp>
          <p:nvSpPr>
            <p:cNvPr id="21" name="Oval 24"/>
            <p:cNvSpPr>
              <a:spLocks noChangeArrowheads="1"/>
            </p:cNvSpPr>
            <p:nvPr userDrawn="1"/>
          </p:nvSpPr>
          <p:spPr bwMode="auto">
            <a:xfrm>
              <a:off x="3144" y="895"/>
              <a:ext cx="94" cy="97"/>
            </a:xfrm>
            <a:prstGeom prst="ellipse">
              <a:avLst/>
            </a:prstGeom>
            <a:solidFill>
              <a:srgbClr val="FF9999"/>
            </a:solidFill>
            <a:ln>
              <a:noFill/>
            </a:ln>
            <a:effectLst/>
            <a:extLst/>
          </p:spPr>
          <p:txBody>
            <a:bodyPr wrap="none" anchor="ctr"/>
            <a:lstStyle/>
            <a:p>
              <a:pPr>
                <a:defRPr/>
              </a:pPr>
              <a:endParaRPr lang="ja-JP" altLang="en-US">
                <a:ea typeface="ＭＳ Ｐゴシック" pitchFamily="50" charset="-128"/>
              </a:endParaRPr>
            </a:p>
          </p:txBody>
        </p:sp>
        <p:sp>
          <p:nvSpPr>
            <p:cNvPr id="22" name="Oval 25"/>
            <p:cNvSpPr>
              <a:spLocks noChangeArrowheads="1"/>
            </p:cNvSpPr>
            <p:nvPr userDrawn="1"/>
          </p:nvSpPr>
          <p:spPr bwMode="auto">
            <a:xfrm>
              <a:off x="2760" y="895"/>
              <a:ext cx="95" cy="97"/>
            </a:xfrm>
            <a:prstGeom prst="ellipse">
              <a:avLst/>
            </a:prstGeom>
            <a:solidFill>
              <a:srgbClr val="FF9999"/>
            </a:solidFill>
            <a:ln>
              <a:noFill/>
            </a:ln>
            <a:effectLst/>
            <a:extLst/>
          </p:spPr>
          <p:txBody>
            <a:bodyPr wrap="none" anchor="ctr"/>
            <a:lstStyle/>
            <a:p>
              <a:pPr>
                <a:defRPr/>
              </a:pPr>
              <a:endParaRPr lang="ja-JP" altLang="en-US">
                <a:ea typeface="ＭＳ Ｐゴシック" pitchFamily="50" charset="-128"/>
              </a:endParaRPr>
            </a:p>
          </p:txBody>
        </p:sp>
        <p:sp>
          <p:nvSpPr>
            <p:cNvPr id="23" name="Oval 26"/>
            <p:cNvSpPr>
              <a:spLocks noChangeArrowheads="1"/>
            </p:cNvSpPr>
            <p:nvPr userDrawn="1"/>
          </p:nvSpPr>
          <p:spPr bwMode="auto">
            <a:xfrm>
              <a:off x="3144" y="1248"/>
              <a:ext cx="94" cy="97"/>
            </a:xfrm>
            <a:prstGeom prst="ellipse">
              <a:avLst/>
            </a:prstGeom>
            <a:solidFill>
              <a:srgbClr val="FF9999"/>
            </a:solidFill>
            <a:ln>
              <a:noFill/>
            </a:ln>
            <a:effectLst/>
            <a:extLst/>
          </p:spPr>
          <p:txBody>
            <a:bodyPr wrap="none" anchor="ctr"/>
            <a:lstStyle/>
            <a:p>
              <a:pPr>
                <a:defRPr/>
              </a:pPr>
              <a:endParaRPr lang="ja-JP" altLang="en-US">
                <a:ea typeface="ＭＳ Ｐゴシック" pitchFamily="50" charset="-128"/>
              </a:endParaRPr>
            </a:p>
          </p:txBody>
        </p:sp>
        <p:sp>
          <p:nvSpPr>
            <p:cNvPr id="24" name="Oval 27"/>
            <p:cNvSpPr>
              <a:spLocks noChangeArrowheads="1"/>
            </p:cNvSpPr>
            <p:nvPr userDrawn="1"/>
          </p:nvSpPr>
          <p:spPr bwMode="auto">
            <a:xfrm>
              <a:off x="2760" y="1248"/>
              <a:ext cx="95" cy="97"/>
            </a:xfrm>
            <a:prstGeom prst="ellipse">
              <a:avLst/>
            </a:prstGeom>
            <a:solidFill>
              <a:srgbClr val="FF9999"/>
            </a:solidFill>
            <a:ln>
              <a:noFill/>
            </a:ln>
            <a:effectLst/>
            <a:extLst/>
          </p:spPr>
          <p:txBody>
            <a:bodyPr wrap="none" anchor="ctr"/>
            <a:lstStyle/>
            <a:p>
              <a:pPr>
                <a:defRPr/>
              </a:pPr>
              <a:endParaRPr lang="ja-JP" altLang="en-US">
                <a:ea typeface="ＭＳ Ｐゴシック" pitchFamily="50" charset="-128"/>
              </a:endParaRPr>
            </a:p>
          </p:txBody>
        </p:sp>
      </p:grpSp>
      <p:sp>
        <p:nvSpPr>
          <p:cNvPr id="25" name="AutoShape 28"/>
          <p:cNvSpPr>
            <a:spLocks noChangeArrowheads="1"/>
          </p:cNvSpPr>
          <p:nvPr/>
        </p:nvSpPr>
        <p:spPr bwMode="auto">
          <a:xfrm>
            <a:off x="7010400" y="381000"/>
            <a:ext cx="554038" cy="838200"/>
          </a:xfrm>
          <a:prstGeom prst="star4">
            <a:avLst>
              <a:gd name="adj" fmla="val 13542"/>
            </a:avLst>
          </a:prstGeom>
          <a:gradFill rotWithShape="0">
            <a:gsLst>
              <a:gs pos="0">
                <a:srgbClr val="FFCCFF"/>
              </a:gs>
              <a:gs pos="100000">
                <a:srgbClr val="FFFFFF"/>
              </a:gs>
            </a:gsLst>
            <a:path path="shape">
              <a:fillToRect l="50000" t="50000" r="50000" b="50000"/>
            </a:path>
          </a:gradFill>
          <a:ln>
            <a:noFill/>
          </a:ln>
          <a:effectLst/>
          <a:extLst/>
        </p:spPr>
        <p:txBody>
          <a:bodyPr wrap="none" anchor="ctr"/>
          <a:lstStyle/>
          <a:p>
            <a:pPr>
              <a:defRPr/>
            </a:pPr>
            <a:endParaRPr lang="ja-JP" altLang="en-US">
              <a:ea typeface="ＭＳ Ｐゴシック" pitchFamily="50" charset="-128"/>
            </a:endParaRPr>
          </a:p>
        </p:txBody>
      </p:sp>
      <p:sp>
        <p:nvSpPr>
          <p:cNvPr id="26" name="AutoShape 29"/>
          <p:cNvSpPr>
            <a:spLocks noChangeArrowheads="1"/>
          </p:cNvSpPr>
          <p:nvPr/>
        </p:nvSpPr>
        <p:spPr bwMode="auto">
          <a:xfrm>
            <a:off x="7696200" y="2133600"/>
            <a:ext cx="906463" cy="1371600"/>
          </a:xfrm>
          <a:prstGeom prst="star4">
            <a:avLst>
              <a:gd name="adj" fmla="val 13542"/>
            </a:avLst>
          </a:prstGeom>
          <a:gradFill rotWithShape="0">
            <a:gsLst>
              <a:gs pos="0">
                <a:srgbClr val="FFCCFF"/>
              </a:gs>
              <a:gs pos="100000">
                <a:srgbClr val="FFFFFF"/>
              </a:gs>
            </a:gsLst>
            <a:path path="shape">
              <a:fillToRect l="50000" t="50000" r="50000" b="50000"/>
            </a:path>
          </a:gradFill>
          <a:ln>
            <a:noFill/>
          </a:ln>
          <a:effectLst/>
          <a:extLst/>
        </p:spPr>
        <p:txBody>
          <a:bodyPr wrap="none" anchor="ctr"/>
          <a:lstStyle/>
          <a:p>
            <a:pPr>
              <a:defRPr/>
            </a:pPr>
            <a:endParaRPr lang="ja-JP" altLang="en-US">
              <a:ea typeface="ＭＳ Ｐゴシック" pitchFamily="50" charset="-128"/>
            </a:endParaRPr>
          </a:p>
        </p:txBody>
      </p:sp>
      <p:sp>
        <p:nvSpPr>
          <p:cNvPr id="17410" name="Rectangle 2"/>
          <p:cNvSpPr>
            <a:spLocks noGrp="1" noChangeArrowheads="1"/>
          </p:cNvSpPr>
          <p:nvPr>
            <p:ph type="ctrTitle"/>
          </p:nvPr>
        </p:nvSpPr>
        <p:spPr>
          <a:xfrm>
            <a:off x="685800" y="2895600"/>
            <a:ext cx="7772400" cy="1143000"/>
          </a:xfrm>
          <a:effectLst>
            <a:outerShdw dist="35921" dir="2700000" algn="ctr" rotWithShape="0">
              <a:srgbClr val="5F5F5F"/>
            </a:outerShdw>
          </a:effectLst>
        </p:spPr>
        <p:txBody>
          <a:bodyPr/>
          <a:lstStyle>
            <a:lvl1pPr>
              <a:defRPr>
                <a:solidFill>
                  <a:schemeClr val="bg1"/>
                </a:solidFill>
              </a:defRPr>
            </a:lvl1pPr>
          </a:lstStyle>
          <a:p>
            <a:pPr lvl="0"/>
            <a:r>
              <a:rPr lang="ja-JP" altLang="en-US" noProof="0" smtClean="0"/>
              <a:t>マスタ タイトルの書式設定</a:t>
            </a:r>
          </a:p>
        </p:txBody>
      </p:sp>
      <p:sp>
        <p:nvSpPr>
          <p:cNvPr id="17411" name="Rectangle 3"/>
          <p:cNvSpPr>
            <a:spLocks noGrp="1" noChangeArrowheads="1"/>
          </p:cNvSpPr>
          <p:nvPr>
            <p:ph type="subTitle" idx="1"/>
          </p:nvPr>
        </p:nvSpPr>
        <p:spPr>
          <a:xfrm>
            <a:off x="685800" y="4495800"/>
            <a:ext cx="6400800" cy="1752600"/>
          </a:xfrm>
          <a:effectLst>
            <a:outerShdw dist="35921" dir="2700000" algn="ctr" rotWithShape="0">
              <a:srgbClr val="5F5F5F"/>
            </a:outerShdw>
          </a:effectLst>
        </p:spPr>
        <p:txBody>
          <a:bodyPr/>
          <a:lstStyle>
            <a:lvl1pPr marL="0" indent="0">
              <a:buFont typeface="Wingdings" pitchFamily="2" charset="2"/>
              <a:buNone/>
              <a:defRPr>
                <a:solidFill>
                  <a:schemeClr val="bg1"/>
                </a:solidFill>
              </a:defRPr>
            </a:lvl1pPr>
          </a:lstStyle>
          <a:p>
            <a:pPr lvl="0"/>
            <a:r>
              <a:rPr lang="ja-JP" altLang="en-US" noProof="0" smtClean="0"/>
              <a:t>マスタ サブタイトルの書式設定</a:t>
            </a:r>
          </a:p>
        </p:txBody>
      </p:sp>
      <p:sp>
        <p:nvSpPr>
          <p:cNvPr id="27" name="Rectangle 4"/>
          <p:cNvSpPr>
            <a:spLocks noGrp="1" noChangeArrowheads="1"/>
          </p:cNvSpPr>
          <p:nvPr>
            <p:ph type="dt" sz="half" idx="10"/>
          </p:nvPr>
        </p:nvSpPr>
        <p:spPr/>
        <p:txBody>
          <a:bodyPr/>
          <a:lstStyle>
            <a:lvl1pPr>
              <a:defRPr/>
            </a:lvl1pPr>
          </a:lstStyle>
          <a:p>
            <a:pPr>
              <a:defRPr/>
            </a:pPr>
            <a:endParaRPr lang="en-US" altLang="ja-JP"/>
          </a:p>
        </p:txBody>
      </p:sp>
      <p:sp>
        <p:nvSpPr>
          <p:cNvPr id="28" name="Rectangle 5"/>
          <p:cNvSpPr>
            <a:spLocks noGrp="1" noChangeArrowheads="1"/>
          </p:cNvSpPr>
          <p:nvPr>
            <p:ph type="ftr" sz="quarter" idx="11"/>
          </p:nvPr>
        </p:nvSpPr>
        <p:spPr/>
        <p:txBody>
          <a:bodyPr/>
          <a:lstStyle>
            <a:lvl1pPr>
              <a:defRPr/>
            </a:lvl1pPr>
          </a:lstStyle>
          <a:p>
            <a:pPr>
              <a:defRPr/>
            </a:pPr>
            <a:endParaRPr lang="en-US" altLang="ja-JP"/>
          </a:p>
        </p:txBody>
      </p:sp>
      <p:sp>
        <p:nvSpPr>
          <p:cNvPr id="29" name="Rectangle 6"/>
          <p:cNvSpPr>
            <a:spLocks noGrp="1" noChangeArrowheads="1"/>
          </p:cNvSpPr>
          <p:nvPr>
            <p:ph type="sldNum" sz="quarter" idx="12"/>
          </p:nvPr>
        </p:nvSpPr>
        <p:spPr/>
        <p:txBody>
          <a:bodyPr/>
          <a:lstStyle>
            <a:lvl1pPr>
              <a:defRPr/>
            </a:lvl1pPr>
          </a:lstStyle>
          <a:p>
            <a:pPr>
              <a:defRPr/>
            </a:pPr>
            <a:fld id="{FC5386C1-7CA7-44E9-AC35-AC245C6CB94F}" type="slidenum">
              <a:rPr lang="en-US" altLang="ja-JP"/>
              <a:pPr>
                <a:defRPr/>
              </a:pPr>
              <a: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2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30"/>
          <p:cNvSpPr>
            <a:spLocks noGrp="1" noChangeArrowheads="1"/>
          </p:cNvSpPr>
          <p:nvPr>
            <p:ph type="sldNum" sz="quarter" idx="12"/>
          </p:nvPr>
        </p:nvSpPr>
        <p:spPr>
          <a:ln/>
        </p:spPr>
        <p:txBody>
          <a:bodyPr/>
          <a:lstStyle>
            <a:lvl1pPr>
              <a:defRPr/>
            </a:lvl1pPr>
          </a:lstStyle>
          <a:p>
            <a:pPr>
              <a:defRPr/>
            </a:pPr>
            <a:fld id="{597C146B-58A4-46B8-ABDE-E53509975342}" type="slidenum">
              <a:rPr lang="en-US" altLang="ja-JP"/>
              <a:pPr>
                <a:defRPr/>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48450" y="381000"/>
            <a:ext cx="2114550" cy="60960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304800" y="381000"/>
            <a:ext cx="6191250" cy="60960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2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30"/>
          <p:cNvSpPr>
            <a:spLocks noGrp="1" noChangeArrowheads="1"/>
          </p:cNvSpPr>
          <p:nvPr>
            <p:ph type="sldNum" sz="quarter" idx="12"/>
          </p:nvPr>
        </p:nvSpPr>
        <p:spPr>
          <a:ln/>
        </p:spPr>
        <p:txBody>
          <a:bodyPr/>
          <a:lstStyle>
            <a:lvl1pPr>
              <a:defRPr/>
            </a:lvl1pPr>
          </a:lstStyle>
          <a:p>
            <a:pPr>
              <a:defRPr/>
            </a:pPr>
            <a:fld id="{1CFF1CD1-9C55-4228-9FE7-87E6B6DB792D}" type="slidenum">
              <a:rPr lang="en-US" altLang="ja-JP"/>
              <a:pPr>
                <a:defRPr/>
              </a:pPr>
              <a: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04800" y="381000"/>
            <a:ext cx="7772400" cy="914400"/>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sz="half" idx="1"/>
          </p:nvPr>
        </p:nvSpPr>
        <p:spPr>
          <a:xfrm>
            <a:off x="304800" y="1447800"/>
            <a:ext cx="4152900" cy="50292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10100" y="1447800"/>
            <a:ext cx="4152900" cy="50292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2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2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30"/>
          <p:cNvSpPr>
            <a:spLocks noGrp="1" noChangeArrowheads="1"/>
          </p:cNvSpPr>
          <p:nvPr>
            <p:ph type="sldNum" sz="quarter" idx="12"/>
          </p:nvPr>
        </p:nvSpPr>
        <p:spPr>
          <a:ln/>
        </p:spPr>
        <p:txBody>
          <a:bodyPr/>
          <a:lstStyle>
            <a:lvl1pPr>
              <a:defRPr/>
            </a:lvl1pPr>
          </a:lstStyle>
          <a:p>
            <a:pPr>
              <a:defRPr/>
            </a:pPr>
            <a:fld id="{67B5A9E8-D2C8-46B7-BCA1-A5361D1FAD6D}" type="slidenum">
              <a:rPr lang="en-US" altLang="ja-JP"/>
              <a:pPr>
                <a:defRPr/>
              </a:pPr>
              <a:t>‹#›</a:t>
            </a:fld>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2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30"/>
          <p:cNvSpPr>
            <a:spLocks noGrp="1" noChangeArrowheads="1"/>
          </p:cNvSpPr>
          <p:nvPr>
            <p:ph type="sldNum" sz="quarter" idx="12"/>
          </p:nvPr>
        </p:nvSpPr>
        <p:spPr>
          <a:ln/>
        </p:spPr>
        <p:txBody>
          <a:bodyPr/>
          <a:lstStyle>
            <a:lvl1pPr>
              <a:defRPr/>
            </a:lvl1pPr>
          </a:lstStyle>
          <a:p>
            <a:pPr>
              <a:defRPr/>
            </a:pPr>
            <a:fld id="{FCE97015-BD2D-4608-8C0F-BA07D138CEA1}" type="slidenum">
              <a:rPr lang="en-US" altLang="ja-JP"/>
              <a:pPr>
                <a:defRPr/>
              </a:pPr>
              <a:t>‹#›</a:t>
            </a:fld>
            <a:endParaRPr lang="en-US" altLang="ja-JP"/>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2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2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30"/>
          <p:cNvSpPr>
            <a:spLocks noGrp="1" noChangeArrowheads="1"/>
          </p:cNvSpPr>
          <p:nvPr>
            <p:ph type="sldNum" sz="quarter" idx="12"/>
          </p:nvPr>
        </p:nvSpPr>
        <p:spPr>
          <a:ln/>
        </p:spPr>
        <p:txBody>
          <a:bodyPr/>
          <a:lstStyle>
            <a:lvl1pPr>
              <a:defRPr/>
            </a:lvl1pPr>
          </a:lstStyle>
          <a:p>
            <a:pPr>
              <a:defRPr/>
            </a:pPr>
            <a:fld id="{46D42465-E0C4-4F2F-B05F-638F2F80C90E}" type="slidenum">
              <a:rPr lang="en-US" altLang="ja-JP"/>
              <a:pPr>
                <a:defRPr/>
              </a:pPr>
              <a:t>‹#›</a:t>
            </a:fld>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304800" y="1447800"/>
            <a:ext cx="41529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10100" y="1447800"/>
            <a:ext cx="41529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2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2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30"/>
          <p:cNvSpPr>
            <a:spLocks noGrp="1" noChangeArrowheads="1"/>
          </p:cNvSpPr>
          <p:nvPr>
            <p:ph type="sldNum" sz="quarter" idx="12"/>
          </p:nvPr>
        </p:nvSpPr>
        <p:spPr>
          <a:ln/>
        </p:spPr>
        <p:txBody>
          <a:bodyPr/>
          <a:lstStyle>
            <a:lvl1pPr>
              <a:defRPr/>
            </a:lvl1pPr>
          </a:lstStyle>
          <a:p>
            <a:pPr>
              <a:defRPr/>
            </a:pPr>
            <a:fld id="{3868C256-A0D4-4223-89D0-DB51FA784B6C}" type="slidenum">
              <a:rPr lang="en-US" altLang="ja-JP"/>
              <a:pPr>
                <a:defRPr/>
              </a:pPr>
              <a:t>‹#›</a:t>
            </a:fld>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2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2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30"/>
          <p:cNvSpPr>
            <a:spLocks noGrp="1" noChangeArrowheads="1"/>
          </p:cNvSpPr>
          <p:nvPr>
            <p:ph type="sldNum" sz="quarter" idx="12"/>
          </p:nvPr>
        </p:nvSpPr>
        <p:spPr>
          <a:ln/>
        </p:spPr>
        <p:txBody>
          <a:bodyPr/>
          <a:lstStyle>
            <a:lvl1pPr>
              <a:defRPr/>
            </a:lvl1pPr>
          </a:lstStyle>
          <a:p>
            <a:pPr>
              <a:defRPr/>
            </a:pPr>
            <a:fld id="{8864A69C-4F9C-4A17-90EF-F43E669BB83E}" type="slidenum">
              <a:rPr lang="en-US" altLang="ja-JP"/>
              <a:pPr>
                <a:defRPr/>
              </a:pPr>
              <a: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2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2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30"/>
          <p:cNvSpPr>
            <a:spLocks noGrp="1" noChangeArrowheads="1"/>
          </p:cNvSpPr>
          <p:nvPr>
            <p:ph type="sldNum" sz="quarter" idx="12"/>
          </p:nvPr>
        </p:nvSpPr>
        <p:spPr>
          <a:ln/>
        </p:spPr>
        <p:txBody>
          <a:bodyPr/>
          <a:lstStyle>
            <a:lvl1pPr>
              <a:defRPr/>
            </a:lvl1pPr>
          </a:lstStyle>
          <a:p>
            <a:pPr>
              <a:defRPr/>
            </a:pPr>
            <a:fld id="{58624FAC-C195-4C1E-A0D5-4D00F5769E62}" type="slidenum">
              <a:rPr lang="en-US" altLang="ja-JP"/>
              <a:pPr>
                <a:defRPr/>
              </a:pPr>
              <a: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2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2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30"/>
          <p:cNvSpPr>
            <a:spLocks noGrp="1" noChangeArrowheads="1"/>
          </p:cNvSpPr>
          <p:nvPr>
            <p:ph type="sldNum" sz="quarter" idx="12"/>
          </p:nvPr>
        </p:nvSpPr>
        <p:spPr>
          <a:ln/>
        </p:spPr>
        <p:txBody>
          <a:bodyPr/>
          <a:lstStyle>
            <a:lvl1pPr>
              <a:defRPr/>
            </a:lvl1pPr>
          </a:lstStyle>
          <a:p>
            <a:pPr>
              <a:defRPr/>
            </a:pPr>
            <a:fld id="{CD008E7B-6679-43D1-8B17-B862A2EE7C98}" type="slidenum">
              <a:rPr lang="en-US" altLang="ja-JP"/>
              <a:pPr>
                <a:defRPr/>
              </a:pPr>
              <a: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2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2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30"/>
          <p:cNvSpPr>
            <a:spLocks noGrp="1" noChangeArrowheads="1"/>
          </p:cNvSpPr>
          <p:nvPr>
            <p:ph type="sldNum" sz="quarter" idx="12"/>
          </p:nvPr>
        </p:nvSpPr>
        <p:spPr>
          <a:ln/>
        </p:spPr>
        <p:txBody>
          <a:bodyPr/>
          <a:lstStyle>
            <a:lvl1pPr>
              <a:defRPr/>
            </a:lvl1pPr>
          </a:lstStyle>
          <a:p>
            <a:pPr>
              <a:defRPr/>
            </a:pPr>
            <a:fld id="{8B9799ED-1E49-4412-BEE5-6F888BA093BE}" type="slidenum">
              <a:rPr lang="en-US" altLang="ja-JP"/>
              <a:pPr>
                <a:defRPr/>
              </a:pPr>
              <a: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2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2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30"/>
          <p:cNvSpPr>
            <a:spLocks noGrp="1" noChangeArrowheads="1"/>
          </p:cNvSpPr>
          <p:nvPr>
            <p:ph type="sldNum" sz="quarter" idx="12"/>
          </p:nvPr>
        </p:nvSpPr>
        <p:spPr>
          <a:ln/>
        </p:spPr>
        <p:txBody>
          <a:bodyPr/>
          <a:lstStyle>
            <a:lvl1pPr>
              <a:defRPr/>
            </a:lvl1pPr>
          </a:lstStyle>
          <a:p>
            <a:pPr>
              <a:defRPr/>
            </a:pPr>
            <a:fld id="{0CE83697-3008-4EDD-A40B-E5814CBB9079}" type="slidenum">
              <a:rPr lang="en-US" altLang="ja-JP"/>
              <a:pPr>
                <a:defRPr/>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CC"/>
            </a:gs>
            <a:gs pos="100000">
              <a:schemeClr val="bg1"/>
            </a:gs>
          </a:gsLst>
          <a:lin ang="18900000" scaled="1"/>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8153400" y="1600200"/>
            <a:ext cx="290513" cy="301625"/>
          </a:xfrm>
          <a:prstGeom prst="rect">
            <a:avLst/>
          </a:prstGeom>
          <a:noFill/>
          <a:ln w="9525">
            <a:noFill/>
            <a:miter lim="800000"/>
            <a:headEnd/>
            <a:tailEnd/>
          </a:ln>
        </p:spPr>
      </p:pic>
      <p:pic>
        <p:nvPicPr>
          <p:cNvPr id="1027" name="Picture 3"/>
          <p:cNvPicPr>
            <a:picLocks noChangeAspect="1" noChangeArrowheads="1"/>
          </p:cNvPicPr>
          <p:nvPr/>
        </p:nvPicPr>
        <p:blipFill>
          <a:blip r:embed="rId15">
            <a:clrChange>
              <a:clrFrom>
                <a:srgbClr val="FFFFFF"/>
              </a:clrFrom>
              <a:clrTo>
                <a:srgbClr val="FFFFFF">
                  <a:alpha val="0"/>
                </a:srgbClr>
              </a:clrTo>
            </a:clrChange>
          </a:blip>
          <a:srcRect/>
          <a:stretch>
            <a:fillRect/>
          </a:stretch>
        </p:blipFill>
        <p:spPr bwMode="auto">
          <a:xfrm>
            <a:off x="7620000" y="838200"/>
            <a:ext cx="609600" cy="557213"/>
          </a:xfrm>
          <a:prstGeom prst="rect">
            <a:avLst/>
          </a:prstGeom>
          <a:noFill/>
          <a:ln w="9525">
            <a:noFill/>
            <a:miter lim="800000"/>
            <a:headEnd/>
            <a:tailEnd/>
          </a:ln>
        </p:spPr>
      </p:pic>
      <p:pic>
        <p:nvPicPr>
          <p:cNvPr id="1028" name="Picture 4"/>
          <p:cNvPicPr>
            <a:picLocks noChangeAspect="1" noChangeArrowheads="1"/>
          </p:cNvPicPr>
          <p:nvPr/>
        </p:nvPicPr>
        <p:blipFill>
          <a:blip r:embed="rId16">
            <a:clrChange>
              <a:clrFrom>
                <a:srgbClr val="FFFFFF"/>
              </a:clrFrom>
              <a:clrTo>
                <a:srgbClr val="FFFFFF">
                  <a:alpha val="0"/>
                </a:srgbClr>
              </a:clrTo>
            </a:clrChange>
          </a:blip>
          <a:srcRect/>
          <a:stretch>
            <a:fillRect/>
          </a:stretch>
        </p:blipFill>
        <p:spPr bwMode="auto">
          <a:xfrm>
            <a:off x="6400800" y="1371600"/>
            <a:ext cx="1168400" cy="1219200"/>
          </a:xfrm>
          <a:prstGeom prst="rect">
            <a:avLst/>
          </a:prstGeom>
          <a:noFill/>
          <a:ln w="9525">
            <a:noFill/>
            <a:miter lim="800000"/>
            <a:headEnd/>
            <a:tailEnd/>
          </a:ln>
        </p:spPr>
      </p:pic>
      <p:grpSp>
        <p:nvGrpSpPr>
          <p:cNvPr id="1029" name="Group 5"/>
          <p:cNvGrpSpPr>
            <a:grpSpLocks/>
          </p:cNvGrpSpPr>
          <p:nvPr/>
        </p:nvGrpSpPr>
        <p:grpSpPr bwMode="auto">
          <a:xfrm>
            <a:off x="8077200" y="457200"/>
            <a:ext cx="381000" cy="381000"/>
            <a:chOff x="2688" y="816"/>
            <a:chExt cx="624" cy="624"/>
          </a:xfrm>
        </p:grpSpPr>
        <p:sp>
          <p:nvSpPr>
            <p:cNvPr id="16390" name="Oval 6"/>
            <p:cNvSpPr>
              <a:spLocks noChangeArrowheads="1"/>
            </p:cNvSpPr>
            <p:nvPr userDrawn="1"/>
          </p:nvSpPr>
          <p:spPr bwMode="auto">
            <a:xfrm>
              <a:off x="2688" y="1081"/>
              <a:ext cx="96" cy="94"/>
            </a:xfrm>
            <a:prstGeom prst="ellipse">
              <a:avLst/>
            </a:prstGeom>
            <a:solidFill>
              <a:srgbClr val="FF9999"/>
            </a:solidFill>
            <a:ln>
              <a:noFill/>
            </a:ln>
            <a:effectLst/>
            <a:extLst/>
          </p:spPr>
          <p:txBody>
            <a:bodyPr wrap="none" anchor="ctr"/>
            <a:lstStyle/>
            <a:p>
              <a:pPr>
                <a:defRPr/>
              </a:pPr>
              <a:endParaRPr lang="ja-JP" altLang="en-US">
                <a:ea typeface="ＭＳ Ｐゴシック" pitchFamily="50" charset="-128"/>
              </a:endParaRPr>
            </a:p>
          </p:txBody>
        </p:sp>
        <p:sp>
          <p:nvSpPr>
            <p:cNvPr id="16391" name="Oval 7"/>
            <p:cNvSpPr>
              <a:spLocks noChangeArrowheads="1"/>
            </p:cNvSpPr>
            <p:nvPr userDrawn="1"/>
          </p:nvSpPr>
          <p:spPr bwMode="auto">
            <a:xfrm>
              <a:off x="3216" y="1081"/>
              <a:ext cx="96" cy="94"/>
            </a:xfrm>
            <a:prstGeom prst="ellipse">
              <a:avLst/>
            </a:prstGeom>
            <a:solidFill>
              <a:srgbClr val="FF9999"/>
            </a:solidFill>
            <a:ln>
              <a:noFill/>
            </a:ln>
            <a:effectLst/>
            <a:extLst/>
          </p:spPr>
          <p:txBody>
            <a:bodyPr wrap="none" anchor="ctr"/>
            <a:lstStyle/>
            <a:p>
              <a:pPr>
                <a:defRPr/>
              </a:pPr>
              <a:endParaRPr lang="ja-JP" altLang="en-US">
                <a:ea typeface="ＭＳ Ｐゴシック" pitchFamily="50" charset="-128"/>
              </a:endParaRPr>
            </a:p>
          </p:txBody>
        </p:sp>
        <p:sp>
          <p:nvSpPr>
            <p:cNvPr id="16392" name="Oval 8"/>
            <p:cNvSpPr>
              <a:spLocks noChangeArrowheads="1"/>
            </p:cNvSpPr>
            <p:nvPr userDrawn="1"/>
          </p:nvSpPr>
          <p:spPr bwMode="auto">
            <a:xfrm>
              <a:off x="2953" y="816"/>
              <a:ext cx="94" cy="96"/>
            </a:xfrm>
            <a:prstGeom prst="ellipse">
              <a:avLst/>
            </a:prstGeom>
            <a:solidFill>
              <a:srgbClr val="FF9999"/>
            </a:solidFill>
            <a:ln>
              <a:noFill/>
            </a:ln>
            <a:effectLst/>
            <a:extLst/>
          </p:spPr>
          <p:txBody>
            <a:bodyPr wrap="none" anchor="ctr"/>
            <a:lstStyle/>
            <a:p>
              <a:pPr>
                <a:defRPr/>
              </a:pPr>
              <a:endParaRPr lang="ja-JP" altLang="en-US">
                <a:ea typeface="ＭＳ Ｐゴシック" pitchFamily="50" charset="-128"/>
              </a:endParaRPr>
            </a:p>
          </p:txBody>
        </p:sp>
        <p:sp>
          <p:nvSpPr>
            <p:cNvPr id="16393" name="Oval 9"/>
            <p:cNvSpPr>
              <a:spLocks noChangeArrowheads="1"/>
            </p:cNvSpPr>
            <p:nvPr userDrawn="1"/>
          </p:nvSpPr>
          <p:spPr bwMode="auto">
            <a:xfrm>
              <a:off x="2953" y="1344"/>
              <a:ext cx="94" cy="96"/>
            </a:xfrm>
            <a:prstGeom prst="ellipse">
              <a:avLst/>
            </a:prstGeom>
            <a:solidFill>
              <a:srgbClr val="FF9999"/>
            </a:solidFill>
            <a:ln>
              <a:noFill/>
            </a:ln>
            <a:effectLst/>
            <a:extLst/>
          </p:spPr>
          <p:txBody>
            <a:bodyPr wrap="none" anchor="ctr"/>
            <a:lstStyle/>
            <a:p>
              <a:pPr>
                <a:defRPr/>
              </a:pPr>
              <a:endParaRPr lang="ja-JP" altLang="en-US">
                <a:ea typeface="ＭＳ Ｐゴシック" pitchFamily="50" charset="-128"/>
              </a:endParaRPr>
            </a:p>
          </p:txBody>
        </p:sp>
        <p:sp>
          <p:nvSpPr>
            <p:cNvPr id="16394" name="Oval 10"/>
            <p:cNvSpPr>
              <a:spLocks noChangeArrowheads="1"/>
            </p:cNvSpPr>
            <p:nvPr userDrawn="1"/>
          </p:nvSpPr>
          <p:spPr bwMode="auto">
            <a:xfrm>
              <a:off x="3143" y="897"/>
              <a:ext cx="96" cy="96"/>
            </a:xfrm>
            <a:prstGeom prst="ellipse">
              <a:avLst/>
            </a:prstGeom>
            <a:solidFill>
              <a:srgbClr val="FF9999"/>
            </a:solidFill>
            <a:ln>
              <a:noFill/>
            </a:ln>
            <a:effectLst/>
            <a:extLst/>
          </p:spPr>
          <p:txBody>
            <a:bodyPr wrap="none" anchor="ctr"/>
            <a:lstStyle/>
            <a:p>
              <a:pPr>
                <a:defRPr/>
              </a:pPr>
              <a:endParaRPr lang="ja-JP" altLang="en-US">
                <a:ea typeface="ＭＳ Ｐゴシック" pitchFamily="50" charset="-128"/>
              </a:endParaRPr>
            </a:p>
          </p:txBody>
        </p:sp>
        <p:sp>
          <p:nvSpPr>
            <p:cNvPr id="16395" name="Oval 11"/>
            <p:cNvSpPr>
              <a:spLocks noChangeArrowheads="1"/>
            </p:cNvSpPr>
            <p:nvPr userDrawn="1"/>
          </p:nvSpPr>
          <p:spPr bwMode="auto">
            <a:xfrm>
              <a:off x="2761" y="897"/>
              <a:ext cx="96" cy="96"/>
            </a:xfrm>
            <a:prstGeom prst="ellipse">
              <a:avLst/>
            </a:prstGeom>
            <a:solidFill>
              <a:srgbClr val="FF9999"/>
            </a:solidFill>
            <a:ln>
              <a:noFill/>
            </a:ln>
            <a:effectLst/>
            <a:extLst/>
          </p:spPr>
          <p:txBody>
            <a:bodyPr wrap="none" anchor="ctr"/>
            <a:lstStyle/>
            <a:p>
              <a:pPr>
                <a:defRPr/>
              </a:pPr>
              <a:endParaRPr lang="ja-JP" altLang="en-US">
                <a:ea typeface="ＭＳ Ｐゴシック" pitchFamily="50" charset="-128"/>
              </a:endParaRPr>
            </a:p>
          </p:txBody>
        </p:sp>
        <p:sp>
          <p:nvSpPr>
            <p:cNvPr id="16396" name="Oval 12"/>
            <p:cNvSpPr>
              <a:spLocks noChangeArrowheads="1"/>
            </p:cNvSpPr>
            <p:nvPr userDrawn="1"/>
          </p:nvSpPr>
          <p:spPr bwMode="auto">
            <a:xfrm>
              <a:off x="3143" y="1248"/>
              <a:ext cx="96" cy="96"/>
            </a:xfrm>
            <a:prstGeom prst="ellipse">
              <a:avLst/>
            </a:prstGeom>
            <a:solidFill>
              <a:srgbClr val="FF9999"/>
            </a:solidFill>
            <a:ln>
              <a:noFill/>
            </a:ln>
            <a:effectLst/>
            <a:extLst/>
          </p:spPr>
          <p:txBody>
            <a:bodyPr wrap="none" anchor="ctr"/>
            <a:lstStyle/>
            <a:p>
              <a:pPr>
                <a:defRPr/>
              </a:pPr>
              <a:endParaRPr lang="ja-JP" altLang="en-US">
                <a:ea typeface="ＭＳ Ｐゴシック" pitchFamily="50" charset="-128"/>
              </a:endParaRPr>
            </a:p>
          </p:txBody>
        </p:sp>
        <p:sp>
          <p:nvSpPr>
            <p:cNvPr id="16397" name="Oval 13"/>
            <p:cNvSpPr>
              <a:spLocks noChangeArrowheads="1"/>
            </p:cNvSpPr>
            <p:nvPr userDrawn="1"/>
          </p:nvSpPr>
          <p:spPr bwMode="auto">
            <a:xfrm>
              <a:off x="2761" y="1248"/>
              <a:ext cx="96" cy="96"/>
            </a:xfrm>
            <a:prstGeom prst="ellipse">
              <a:avLst/>
            </a:prstGeom>
            <a:solidFill>
              <a:srgbClr val="FF9999"/>
            </a:solidFill>
            <a:ln>
              <a:noFill/>
            </a:ln>
            <a:effectLst/>
            <a:extLst/>
          </p:spPr>
          <p:txBody>
            <a:bodyPr wrap="none" anchor="ctr"/>
            <a:lstStyle/>
            <a:p>
              <a:pPr>
                <a:defRPr/>
              </a:pPr>
              <a:endParaRPr lang="ja-JP" altLang="en-US">
                <a:ea typeface="ＭＳ Ｐゴシック" pitchFamily="50" charset="-128"/>
              </a:endParaRPr>
            </a:p>
          </p:txBody>
        </p:sp>
      </p:grpSp>
      <p:grpSp>
        <p:nvGrpSpPr>
          <p:cNvPr id="1030" name="Group 14"/>
          <p:cNvGrpSpPr>
            <a:grpSpLocks/>
          </p:cNvGrpSpPr>
          <p:nvPr/>
        </p:nvGrpSpPr>
        <p:grpSpPr bwMode="auto">
          <a:xfrm>
            <a:off x="7315200" y="2133600"/>
            <a:ext cx="685800" cy="685800"/>
            <a:chOff x="2688" y="816"/>
            <a:chExt cx="624" cy="624"/>
          </a:xfrm>
        </p:grpSpPr>
        <p:sp>
          <p:nvSpPr>
            <p:cNvPr id="16399" name="Oval 15"/>
            <p:cNvSpPr>
              <a:spLocks noChangeArrowheads="1"/>
            </p:cNvSpPr>
            <p:nvPr userDrawn="1"/>
          </p:nvSpPr>
          <p:spPr bwMode="auto">
            <a:xfrm>
              <a:off x="2688" y="1080"/>
              <a:ext cx="95" cy="95"/>
            </a:xfrm>
            <a:prstGeom prst="ellipse">
              <a:avLst/>
            </a:prstGeom>
            <a:solidFill>
              <a:srgbClr val="FF9999"/>
            </a:solidFill>
            <a:ln>
              <a:noFill/>
            </a:ln>
            <a:effectLst/>
            <a:extLst/>
          </p:spPr>
          <p:txBody>
            <a:bodyPr wrap="none" anchor="ctr"/>
            <a:lstStyle/>
            <a:p>
              <a:pPr>
                <a:defRPr/>
              </a:pPr>
              <a:endParaRPr lang="ja-JP" altLang="en-US">
                <a:ea typeface="ＭＳ Ｐゴシック" pitchFamily="50" charset="-128"/>
              </a:endParaRPr>
            </a:p>
          </p:txBody>
        </p:sp>
        <p:sp>
          <p:nvSpPr>
            <p:cNvPr id="16400" name="Oval 16"/>
            <p:cNvSpPr>
              <a:spLocks noChangeArrowheads="1"/>
            </p:cNvSpPr>
            <p:nvPr userDrawn="1"/>
          </p:nvSpPr>
          <p:spPr bwMode="auto">
            <a:xfrm>
              <a:off x="3217" y="1080"/>
              <a:ext cx="95" cy="95"/>
            </a:xfrm>
            <a:prstGeom prst="ellipse">
              <a:avLst/>
            </a:prstGeom>
            <a:solidFill>
              <a:srgbClr val="FF9999"/>
            </a:solidFill>
            <a:ln>
              <a:noFill/>
            </a:ln>
            <a:effectLst/>
            <a:extLst/>
          </p:spPr>
          <p:txBody>
            <a:bodyPr wrap="none" anchor="ctr"/>
            <a:lstStyle/>
            <a:p>
              <a:pPr>
                <a:defRPr/>
              </a:pPr>
              <a:endParaRPr lang="ja-JP" altLang="en-US">
                <a:ea typeface="ＭＳ Ｐゴシック" pitchFamily="50" charset="-128"/>
              </a:endParaRPr>
            </a:p>
          </p:txBody>
        </p:sp>
        <p:sp>
          <p:nvSpPr>
            <p:cNvPr id="16401" name="Oval 17"/>
            <p:cNvSpPr>
              <a:spLocks noChangeArrowheads="1"/>
            </p:cNvSpPr>
            <p:nvPr userDrawn="1"/>
          </p:nvSpPr>
          <p:spPr bwMode="auto">
            <a:xfrm>
              <a:off x="2952" y="816"/>
              <a:ext cx="95" cy="95"/>
            </a:xfrm>
            <a:prstGeom prst="ellipse">
              <a:avLst/>
            </a:prstGeom>
            <a:solidFill>
              <a:srgbClr val="FF9999"/>
            </a:solidFill>
            <a:ln>
              <a:noFill/>
            </a:ln>
            <a:effectLst/>
            <a:extLst/>
          </p:spPr>
          <p:txBody>
            <a:bodyPr wrap="none" anchor="ctr"/>
            <a:lstStyle/>
            <a:p>
              <a:pPr>
                <a:defRPr/>
              </a:pPr>
              <a:endParaRPr lang="ja-JP" altLang="en-US">
                <a:ea typeface="ＭＳ Ｐゴシック" pitchFamily="50" charset="-128"/>
              </a:endParaRPr>
            </a:p>
          </p:txBody>
        </p:sp>
        <p:sp>
          <p:nvSpPr>
            <p:cNvPr id="16402" name="Oval 18"/>
            <p:cNvSpPr>
              <a:spLocks noChangeArrowheads="1"/>
            </p:cNvSpPr>
            <p:nvPr userDrawn="1"/>
          </p:nvSpPr>
          <p:spPr bwMode="auto">
            <a:xfrm>
              <a:off x="2952" y="1345"/>
              <a:ext cx="95" cy="95"/>
            </a:xfrm>
            <a:prstGeom prst="ellipse">
              <a:avLst/>
            </a:prstGeom>
            <a:solidFill>
              <a:srgbClr val="FF9999"/>
            </a:solidFill>
            <a:ln>
              <a:noFill/>
            </a:ln>
            <a:effectLst/>
            <a:extLst/>
          </p:spPr>
          <p:txBody>
            <a:bodyPr wrap="none" anchor="ctr"/>
            <a:lstStyle/>
            <a:p>
              <a:pPr>
                <a:defRPr/>
              </a:pPr>
              <a:endParaRPr lang="ja-JP" altLang="en-US">
                <a:ea typeface="ＭＳ Ｐゴシック" pitchFamily="50" charset="-128"/>
              </a:endParaRPr>
            </a:p>
          </p:txBody>
        </p:sp>
        <p:sp>
          <p:nvSpPr>
            <p:cNvPr id="16403" name="Oval 19"/>
            <p:cNvSpPr>
              <a:spLocks noChangeArrowheads="1"/>
            </p:cNvSpPr>
            <p:nvPr userDrawn="1"/>
          </p:nvSpPr>
          <p:spPr bwMode="auto">
            <a:xfrm>
              <a:off x="3144" y="895"/>
              <a:ext cx="94" cy="97"/>
            </a:xfrm>
            <a:prstGeom prst="ellipse">
              <a:avLst/>
            </a:prstGeom>
            <a:solidFill>
              <a:srgbClr val="FF9999"/>
            </a:solidFill>
            <a:ln>
              <a:noFill/>
            </a:ln>
            <a:effectLst/>
            <a:extLst/>
          </p:spPr>
          <p:txBody>
            <a:bodyPr wrap="none" anchor="ctr"/>
            <a:lstStyle/>
            <a:p>
              <a:pPr>
                <a:defRPr/>
              </a:pPr>
              <a:endParaRPr lang="ja-JP" altLang="en-US">
                <a:ea typeface="ＭＳ Ｐゴシック" pitchFamily="50" charset="-128"/>
              </a:endParaRPr>
            </a:p>
          </p:txBody>
        </p:sp>
        <p:sp>
          <p:nvSpPr>
            <p:cNvPr id="16404" name="Oval 20"/>
            <p:cNvSpPr>
              <a:spLocks noChangeArrowheads="1"/>
            </p:cNvSpPr>
            <p:nvPr userDrawn="1"/>
          </p:nvSpPr>
          <p:spPr bwMode="auto">
            <a:xfrm>
              <a:off x="2760" y="895"/>
              <a:ext cx="95" cy="97"/>
            </a:xfrm>
            <a:prstGeom prst="ellipse">
              <a:avLst/>
            </a:prstGeom>
            <a:solidFill>
              <a:srgbClr val="FF9999"/>
            </a:solidFill>
            <a:ln>
              <a:noFill/>
            </a:ln>
            <a:effectLst/>
            <a:extLst/>
          </p:spPr>
          <p:txBody>
            <a:bodyPr wrap="none" anchor="ctr"/>
            <a:lstStyle/>
            <a:p>
              <a:pPr>
                <a:defRPr/>
              </a:pPr>
              <a:endParaRPr lang="ja-JP" altLang="en-US">
                <a:ea typeface="ＭＳ Ｐゴシック" pitchFamily="50" charset="-128"/>
              </a:endParaRPr>
            </a:p>
          </p:txBody>
        </p:sp>
        <p:sp>
          <p:nvSpPr>
            <p:cNvPr id="16405" name="Oval 21"/>
            <p:cNvSpPr>
              <a:spLocks noChangeArrowheads="1"/>
            </p:cNvSpPr>
            <p:nvPr userDrawn="1"/>
          </p:nvSpPr>
          <p:spPr bwMode="auto">
            <a:xfrm>
              <a:off x="3144" y="1248"/>
              <a:ext cx="94" cy="97"/>
            </a:xfrm>
            <a:prstGeom prst="ellipse">
              <a:avLst/>
            </a:prstGeom>
            <a:solidFill>
              <a:srgbClr val="FF9999"/>
            </a:solidFill>
            <a:ln>
              <a:noFill/>
            </a:ln>
            <a:effectLst/>
            <a:extLst/>
          </p:spPr>
          <p:txBody>
            <a:bodyPr wrap="none" anchor="ctr"/>
            <a:lstStyle/>
            <a:p>
              <a:pPr>
                <a:defRPr/>
              </a:pPr>
              <a:endParaRPr lang="ja-JP" altLang="en-US">
                <a:ea typeface="ＭＳ Ｐゴシック" pitchFamily="50" charset="-128"/>
              </a:endParaRPr>
            </a:p>
          </p:txBody>
        </p:sp>
        <p:sp>
          <p:nvSpPr>
            <p:cNvPr id="16406" name="Oval 22"/>
            <p:cNvSpPr>
              <a:spLocks noChangeArrowheads="1"/>
            </p:cNvSpPr>
            <p:nvPr userDrawn="1"/>
          </p:nvSpPr>
          <p:spPr bwMode="auto">
            <a:xfrm>
              <a:off x="2760" y="1248"/>
              <a:ext cx="95" cy="97"/>
            </a:xfrm>
            <a:prstGeom prst="ellipse">
              <a:avLst/>
            </a:prstGeom>
            <a:solidFill>
              <a:srgbClr val="FF9999"/>
            </a:solidFill>
            <a:ln>
              <a:noFill/>
            </a:ln>
            <a:effectLst/>
            <a:extLst/>
          </p:spPr>
          <p:txBody>
            <a:bodyPr wrap="none" anchor="ctr"/>
            <a:lstStyle/>
            <a:p>
              <a:pPr>
                <a:defRPr/>
              </a:pPr>
              <a:endParaRPr lang="ja-JP" altLang="en-US">
                <a:ea typeface="ＭＳ Ｐゴシック" pitchFamily="50" charset="-128"/>
              </a:endParaRPr>
            </a:p>
          </p:txBody>
        </p:sp>
      </p:grpSp>
      <p:sp>
        <p:nvSpPr>
          <p:cNvPr id="16407" name="AutoShape 23"/>
          <p:cNvSpPr>
            <a:spLocks noChangeArrowheads="1"/>
          </p:cNvSpPr>
          <p:nvPr/>
        </p:nvSpPr>
        <p:spPr bwMode="auto">
          <a:xfrm>
            <a:off x="7010400" y="381000"/>
            <a:ext cx="554038" cy="838200"/>
          </a:xfrm>
          <a:prstGeom prst="star4">
            <a:avLst>
              <a:gd name="adj" fmla="val 13542"/>
            </a:avLst>
          </a:prstGeom>
          <a:gradFill rotWithShape="0">
            <a:gsLst>
              <a:gs pos="0">
                <a:srgbClr val="FFCCFF"/>
              </a:gs>
              <a:gs pos="100000">
                <a:srgbClr val="FFFFFF"/>
              </a:gs>
            </a:gsLst>
            <a:path path="shape">
              <a:fillToRect l="50000" t="50000" r="50000" b="50000"/>
            </a:path>
          </a:gradFill>
          <a:ln>
            <a:noFill/>
          </a:ln>
          <a:effectLst/>
          <a:extLst/>
        </p:spPr>
        <p:txBody>
          <a:bodyPr wrap="none" anchor="ctr"/>
          <a:lstStyle/>
          <a:p>
            <a:pPr>
              <a:defRPr/>
            </a:pPr>
            <a:endParaRPr lang="ja-JP" altLang="en-US">
              <a:ea typeface="ＭＳ Ｐゴシック" pitchFamily="50" charset="-128"/>
            </a:endParaRPr>
          </a:p>
        </p:txBody>
      </p:sp>
      <p:sp>
        <p:nvSpPr>
          <p:cNvPr id="16408" name="AutoShape 24"/>
          <p:cNvSpPr>
            <a:spLocks noChangeArrowheads="1"/>
          </p:cNvSpPr>
          <p:nvPr/>
        </p:nvSpPr>
        <p:spPr bwMode="auto">
          <a:xfrm>
            <a:off x="7696200" y="2133600"/>
            <a:ext cx="906463" cy="1371600"/>
          </a:xfrm>
          <a:prstGeom prst="star4">
            <a:avLst>
              <a:gd name="adj" fmla="val 13542"/>
            </a:avLst>
          </a:prstGeom>
          <a:gradFill rotWithShape="0">
            <a:gsLst>
              <a:gs pos="0">
                <a:srgbClr val="FFCCFF"/>
              </a:gs>
              <a:gs pos="100000">
                <a:srgbClr val="FFFFFF"/>
              </a:gs>
            </a:gsLst>
            <a:path path="shape">
              <a:fillToRect l="50000" t="50000" r="50000" b="50000"/>
            </a:path>
          </a:gradFill>
          <a:ln>
            <a:noFill/>
          </a:ln>
          <a:effectLst/>
          <a:extLst/>
        </p:spPr>
        <p:txBody>
          <a:bodyPr wrap="none" anchor="ctr"/>
          <a:lstStyle/>
          <a:p>
            <a:pPr>
              <a:defRPr/>
            </a:pPr>
            <a:endParaRPr lang="ja-JP" altLang="en-US">
              <a:ea typeface="ＭＳ Ｐゴシック" pitchFamily="50" charset="-128"/>
            </a:endParaRPr>
          </a:p>
        </p:txBody>
      </p:sp>
      <p:sp>
        <p:nvSpPr>
          <p:cNvPr id="16409" name="Rectangle 25"/>
          <p:cNvSpPr>
            <a:spLocks noChangeArrowheads="1"/>
          </p:cNvSpPr>
          <p:nvPr/>
        </p:nvSpPr>
        <p:spPr bwMode="auto">
          <a:xfrm>
            <a:off x="0" y="323850"/>
            <a:ext cx="8763000" cy="6534150"/>
          </a:xfrm>
          <a:prstGeom prst="rect">
            <a:avLst/>
          </a:prstGeom>
          <a:solidFill>
            <a:schemeClr val="bg1">
              <a:alpha val="50000"/>
            </a:schemeClr>
          </a:solidFill>
          <a:ln>
            <a:noFill/>
          </a:ln>
          <a:effectLst/>
          <a:extLst/>
        </p:spPr>
        <p:txBody>
          <a:bodyPr wrap="none" anchor="ctr"/>
          <a:lstStyle/>
          <a:p>
            <a:pPr>
              <a:defRPr/>
            </a:pPr>
            <a:endParaRPr lang="ja-JP" altLang="en-US">
              <a:ea typeface="ＭＳ Ｐゴシック" pitchFamily="50" charset="-128"/>
            </a:endParaRPr>
          </a:p>
        </p:txBody>
      </p:sp>
      <p:sp>
        <p:nvSpPr>
          <p:cNvPr id="16410" name="Rectangle 26"/>
          <p:cNvSpPr>
            <a:spLocks noGrp="1" noChangeArrowheads="1"/>
          </p:cNvSpPr>
          <p:nvPr>
            <p:ph type="title"/>
          </p:nvPr>
        </p:nvSpPr>
        <p:spPr bwMode="auto">
          <a:xfrm>
            <a:off x="304800" y="381000"/>
            <a:ext cx="7772400" cy="914400"/>
          </a:xfrm>
          <a:prstGeom prst="rect">
            <a:avLst/>
          </a:prstGeom>
          <a:noFill/>
          <a:ln>
            <a:noFill/>
          </a:ln>
          <a:effectLst>
            <a:outerShdw dist="35921" dir="2700000" algn="ctr" rotWithShape="0">
              <a:schemeClr val="bg1"/>
            </a:outerShdw>
          </a:effectLs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35" name="Rectangle 27"/>
          <p:cNvSpPr>
            <a:spLocks noGrp="1" noChangeArrowheads="1"/>
          </p:cNvSpPr>
          <p:nvPr>
            <p:ph type="body" idx="1"/>
          </p:nvPr>
        </p:nvSpPr>
        <p:spPr bwMode="auto">
          <a:xfrm>
            <a:off x="304800" y="1447800"/>
            <a:ext cx="84582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6412" name="Rectangle 28"/>
          <p:cNvSpPr>
            <a:spLocks noGrp="1" noChangeArrowheads="1"/>
          </p:cNvSpPr>
          <p:nvPr>
            <p:ph type="dt" sz="half" idx="2"/>
          </p:nvPr>
        </p:nvSpPr>
        <p:spPr bwMode="auto">
          <a:xfrm>
            <a:off x="0" y="64770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5F5F5F"/>
                </a:solidFill>
                <a:latin typeface="Lucida Console" pitchFamily="49" charset="0"/>
                <a:ea typeface="ＭＳ Ｐゴシック" pitchFamily="50" charset="-128"/>
              </a:defRPr>
            </a:lvl1pPr>
          </a:lstStyle>
          <a:p>
            <a:pPr>
              <a:defRPr/>
            </a:pPr>
            <a:endParaRPr lang="en-US" altLang="ja-JP"/>
          </a:p>
        </p:txBody>
      </p:sp>
      <p:sp>
        <p:nvSpPr>
          <p:cNvPr id="16413" name="Rectangle 29"/>
          <p:cNvSpPr>
            <a:spLocks noGrp="1" noChangeArrowheads="1"/>
          </p:cNvSpPr>
          <p:nvPr>
            <p:ph type="ftr" sz="quarter" idx="3"/>
          </p:nvPr>
        </p:nvSpPr>
        <p:spPr bwMode="auto">
          <a:xfrm>
            <a:off x="3124200" y="64770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5F5F5F"/>
                </a:solidFill>
                <a:latin typeface="Lucida Console" pitchFamily="49" charset="0"/>
                <a:ea typeface="ＭＳ Ｐゴシック" pitchFamily="50" charset="-128"/>
              </a:defRPr>
            </a:lvl1pPr>
          </a:lstStyle>
          <a:p>
            <a:pPr>
              <a:defRPr/>
            </a:pPr>
            <a:endParaRPr lang="en-US" altLang="ja-JP"/>
          </a:p>
        </p:txBody>
      </p:sp>
      <p:sp>
        <p:nvSpPr>
          <p:cNvPr id="16414" name="Rectangle 30"/>
          <p:cNvSpPr>
            <a:spLocks noGrp="1" noChangeArrowheads="1"/>
          </p:cNvSpPr>
          <p:nvPr>
            <p:ph type="sldNum" sz="quarter" idx="4"/>
          </p:nvPr>
        </p:nvSpPr>
        <p:spPr bwMode="auto">
          <a:xfrm>
            <a:off x="7239000" y="64770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5F5F5F"/>
                </a:solidFill>
                <a:latin typeface="Lucida Console" pitchFamily="49" charset="0"/>
                <a:ea typeface="ＭＳ Ｐゴシック" pitchFamily="50" charset="-128"/>
              </a:defRPr>
            </a:lvl1pPr>
          </a:lstStyle>
          <a:p>
            <a:pPr>
              <a:defRPr/>
            </a:pPr>
            <a:fld id="{432B2C67-DE45-4D1C-8B05-2B2E2D666716}" type="slidenum">
              <a:rPr lang="en-US" altLang="ja-JP"/>
              <a:pPr>
                <a:defRPr/>
              </a:pPr>
              <a:t>‹#›</a:t>
            </a:fld>
            <a:endParaRPr lang="en-US" altLang="ja-JP"/>
          </a:p>
        </p:txBody>
      </p:sp>
      <p:sp>
        <p:nvSpPr>
          <p:cNvPr id="16415" name="Rectangle 31"/>
          <p:cNvSpPr>
            <a:spLocks noChangeArrowheads="1"/>
          </p:cNvSpPr>
          <p:nvPr/>
        </p:nvSpPr>
        <p:spPr bwMode="auto">
          <a:xfrm>
            <a:off x="0" y="1295400"/>
            <a:ext cx="8763000" cy="152400"/>
          </a:xfrm>
          <a:prstGeom prst="rect">
            <a:avLst/>
          </a:prstGeom>
          <a:solidFill>
            <a:srgbClr val="FF9999">
              <a:alpha val="50000"/>
            </a:srgbClr>
          </a:solidFill>
          <a:ln>
            <a:noFill/>
          </a:ln>
          <a:effectLst/>
          <a:extLst/>
        </p:spPr>
        <p:txBody>
          <a:bodyPr wrap="none" anchor="ctr"/>
          <a:lstStyle/>
          <a:p>
            <a:pPr>
              <a:defRPr/>
            </a:pPr>
            <a:endParaRPr lang="ja-JP" altLang="en-US">
              <a:ea typeface="ＭＳ Ｐゴシック" pitchFamily="50" charset="-128"/>
            </a:endParaRPr>
          </a:p>
        </p:txBody>
      </p:sp>
    </p:spTree>
  </p:cSld>
  <p:clrMap bg1="lt1" tx1="dk1" bg2="lt2" tx2="dk2" accent1="accent1" accent2="accent2" accent3="accent3" accent4="accent4" accent5="accent5" accent6="accent6" hlink="hlink" folHlink="folHlink"/>
  <p:sldLayoutIdLst>
    <p:sldLayoutId id="2147483674" r:id="rId1"/>
    <p:sldLayoutId id="2147483673" r:id="rId2"/>
    <p:sldLayoutId id="2147483672" r:id="rId3"/>
    <p:sldLayoutId id="2147483671" r:id="rId4"/>
    <p:sldLayoutId id="2147483670" r:id="rId5"/>
    <p:sldLayoutId id="2147483669" r:id="rId6"/>
    <p:sldLayoutId id="2147483668" r:id="rId7"/>
    <p:sldLayoutId id="2147483667" r:id="rId8"/>
    <p:sldLayoutId id="2147483666" r:id="rId9"/>
    <p:sldLayoutId id="2147483665" r:id="rId10"/>
    <p:sldLayoutId id="2147483664" r:id="rId11"/>
    <p:sldLayoutId id="2147483663" r:id="rId12"/>
  </p:sldLayoutIdLst>
  <p:txStyles>
    <p:titleStyle>
      <a:lvl1pPr algn="l" rtl="0" eaLnBrk="0" fontAlgn="base" hangingPunct="0">
        <a:spcBef>
          <a:spcPct val="0"/>
        </a:spcBef>
        <a:spcAft>
          <a:spcPct val="0"/>
        </a:spcAft>
        <a:defRPr kumimoji="1" sz="4400">
          <a:solidFill>
            <a:srgbClr val="5F5F5F"/>
          </a:solidFill>
          <a:latin typeface="+mj-lt"/>
          <a:ea typeface="+mj-ea"/>
          <a:cs typeface="+mj-cs"/>
        </a:defRPr>
      </a:lvl1pPr>
      <a:lvl2pPr algn="l" rtl="0" eaLnBrk="0" fontAlgn="base" hangingPunct="0">
        <a:spcBef>
          <a:spcPct val="0"/>
        </a:spcBef>
        <a:spcAft>
          <a:spcPct val="0"/>
        </a:spcAft>
        <a:defRPr kumimoji="1" sz="4400">
          <a:solidFill>
            <a:srgbClr val="5F5F5F"/>
          </a:solidFill>
          <a:latin typeface="HG正楷書体-PRO" pitchFamily="66" charset="-128"/>
          <a:ea typeface="HG正楷書体-PRO" pitchFamily="66" charset="-128"/>
        </a:defRPr>
      </a:lvl2pPr>
      <a:lvl3pPr algn="l" rtl="0" eaLnBrk="0" fontAlgn="base" hangingPunct="0">
        <a:spcBef>
          <a:spcPct val="0"/>
        </a:spcBef>
        <a:spcAft>
          <a:spcPct val="0"/>
        </a:spcAft>
        <a:defRPr kumimoji="1" sz="4400">
          <a:solidFill>
            <a:srgbClr val="5F5F5F"/>
          </a:solidFill>
          <a:latin typeface="HG正楷書体-PRO" pitchFamily="66" charset="-128"/>
          <a:ea typeface="HG正楷書体-PRO" pitchFamily="66" charset="-128"/>
        </a:defRPr>
      </a:lvl3pPr>
      <a:lvl4pPr algn="l" rtl="0" eaLnBrk="0" fontAlgn="base" hangingPunct="0">
        <a:spcBef>
          <a:spcPct val="0"/>
        </a:spcBef>
        <a:spcAft>
          <a:spcPct val="0"/>
        </a:spcAft>
        <a:defRPr kumimoji="1" sz="4400">
          <a:solidFill>
            <a:srgbClr val="5F5F5F"/>
          </a:solidFill>
          <a:latin typeface="HG正楷書体-PRO" pitchFamily="66" charset="-128"/>
          <a:ea typeface="HG正楷書体-PRO" pitchFamily="66" charset="-128"/>
        </a:defRPr>
      </a:lvl4pPr>
      <a:lvl5pPr algn="l" rtl="0" eaLnBrk="0" fontAlgn="base" hangingPunct="0">
        <a:spcBef>
          <a:spcPct val="0"/>
        </a:spcBef>
        <a:spcAft>
          <a:spcPct val="0"/>
        </a:spcAft>
        <a:defRPr kumimoji="1" sz="4400">
          <a:solidFill>
            <a:srgbClr val="5F5F5F"/>
          </a:solidFill>
          <a:latin typeface="HG正楷書体-PRO" pitchFamily="66" charset="-128"/>
          <a:ea typeface="HG正楷書体-PRO" pitchFamily="66" charset="-128"/>
        </a:defRPr>
      </a:lvl5pPr>
      <a:lvl6pPr marL="457200" algn="l" rtl="0" fontAlgn="base">
        <a:spcBef>
          <a:spcPct val="0"/>
        </a:spcBef>
        <a:spcAft>
          <a:spcPct val="0"/>
        </a:spcAft>
        <a:defRPr kumimoji="1" sz="4400">
          <a:solidFill>
            <a:srgbClr val="5F5F5F"/>
          </a:solidFill>
          <a:latin typeface="HG正楷書体-PRO" pitchFamily="66" charset="-128"/>
          <a:ea typeface="HG正楷書体-PRO" pitchFamily="66" charset="-128"/>
        </a:defRPr>
      </a:lvl6pPr>
      <a:lvl7pPr marL="914400" algn="l" rtl="0" fontAlgn="base">
        <a:spcBef>
          <a:spcPct val="0"/>
        </a:spcBef>
        <a:spcAft>
          <a:spcPct val="0"/>
        </a:spcAft>
        <a:defRPr kumimoji="1" sz="4400">
          <a:solidFill>
            <a:srgbClr val="5F5F5F"/>
          </a:solidFill>
          <a:latin typeface="HG正楷書体-PRO" pitchFamily="66" charset="-128"/>
          <a:ea typeface="HG正楷書体-PRO" pitchFamily="66" charset="-128"/>
        </a:defRPr>
      </a:lvl7pPr>
      <a:lvl8pPr marL="1371600" algn="l" rtl="0" fontAlgn="base">
        <a:spcBef>
          <a:spcPct val="0"/>
        </a:spcBef>
        <a:spcAft>
          <a:spcPct val="0"/>
        </a:spcAft>
        <a:defRPr kumimoji="1" sz="4400">
          <a:solidFill>
            <a:srgbClr val="5F5F5F"/>
          </a:solidFill>
          <a:latin typeface="HG正楷書体-PRO" pitchFamily="66" charset="-128"/>
          <a:ea typeface="HG正楷書体-PRO" pitchFamily="66" charset="-128"/>
        </a:defRPr>
      </a:lvl8pPr>
      <a:lvl9pPr marL="1828800" algn="l" rtl="0" fontAlgn="base">
        <a:spcBef>
          <a:spcPct val="0"/>
        </a:spcBef>
        <a:spcAft>
          <a:spcPct val="0"/>
        </a:spcAft>
        <a:defRPr kumimoji="1" sz="4400">
          <a:solidFill>
            <a:srgbClr val="5F5F5F"/>
          </a:solidFill>
          <a:latin typeface="HG正楷書体-PRO" pitchFamily="66" charset="-128"/>
          <a:ea typeface="HG正楷書体-PRO" pitchFamily="66" charset="-128"/>
        </a:defRPr>
      </a:lvl9pPr>
    </p:titleStyle>
    <p:bodyStyle>
      <a:lvl1pPr marL="342900" indent="-342900" algn="l" rtl="0" eaLnBrk="0" fontAlgn="base" hangingPunct="0">
        <a:spcBef>
          <a:spcPct val="20000"/>
        </a:spcBef>
        <a:spcAft>
          <a:spcPct val="0"/>
        </a:spcAft>
        <a:buClr>
          <a:srgbClr val="FF9999"/>
        </a:buClr>
        <a:buFont typeface="Wingdings" pitchFamily="2" charset="2"/>
        <a:buChar char="l"/>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9999"/>
        </a:buClr>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rgbClr val="FF9999"/>
        </a:buClr>
        <a:buFont typeface="Wingdings" pitchFamily="2" charset="2"/>
        <a:buChar char="l"/>
        <a:defRPr kumimoji="1" sz="2400">
          <a:solidFill>
            <a:schemeClr val="tx1"/>
          </a:solidFill>
          <a:latin typeface="+mn-lt"/>
          <a:ea typeface="+mn-ea"/>
        </a:defRPr>
      </a:lvl3pPr>
      <a:lvl4pPr marL="1600200" indent="-228600" algn="l" rtl="0" eaLnBrk="0" fontAlgn="base" hangingPunct="0">
        <a:spcBef>
          <a:spcPct val="20000"/>
        </a:spcBef>
        <a:spcAft>
          <a:spcPct val="0"/>
        </a:spcAft>
        <a:buClr>
          <a:srgbClr val="FF9999"/>
        </a:buClr>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rgbClr val="FF9999"/>
        </a:buClr>
        <a:buFont typeface="Wingdings" pitchFamily="2" charset="2"/>
        <a:buChar char="l"/>
        <a:defRPr kumimoji="1" sz="2000">
          <a:solidFill>
            <a:schemeClr val="tx1"/>
          </a:solidFill>
          <a:latin typeface="+mn-lt"/>
          <a:ea typeface="+mn-ea"/>
        </a:defRPr>
      </a:lvl5pPr>
      <a:lvl6pPr marL="2514600" indent="-228600" algn="l" rtl="0" fontAlgn="base">
        <a:spcBef>
          <a:spcPct val="20000"/>
        </a:spcBef>
        <a:spcAft>
          <a:spcPct val="0"/>
        </a:spcAft>
        <a:buClr>
          <a:srgbClr val="FF9999"/>
        </a:buClr>
        <a:buFont typeface="Wingdings" pitchFamily="2" charset="2"/>
        <a:buChar char="l"/>
        <a:defRPr kumimoji="1" sz="2000">
          <a:solidFill>
            <a:schemeClr val="tx1"/>
          </a:solidFill>
          <a:latin typeface="+mn-lt"/>
          <a:ea typeface="+mn-ea"/>
        </a:defRPr>
      </a:lvl6pPr>
      <a:lvl7pPr marL="2971800" indent="-228600" algn="l" rtl="0" fontAlgn="base">
        <a:spcBef>
          <a:spcPct val="20000"/>
        </a:spcBef>
        <a:spcAft>
          <a:spcPct val="0"/>
        </a:spcAft>
        <a:buClr>
          <a:srgbClr val="FF9999"/>
        </a:buClr>
        <a:buFont typeface="Wingdings" pitchFamily="2" charset="2"/>
        <a:buChar char="l"/>
        <a:defRPr kumimoji="1" sz="2000">
          <a:solidFill>
            <a:schemeClr val="tx1"/>
          </a:solidFill>
          <a:latin typeface="+mn-lt"/>
          <a:ea typeface="+mn-ea"/>
        </a:defRPr>
      </a:lvl7pPr>
      <a:lvl8pPr marL="3429000" indent="-228600" algn="l" rtl="0" fontAlgn="base">
        <a:spcBef>
          <a:spcPct val="20000"/>
        </a:spcBef>
        <a:spcAft>
          <a:spcPct val="0"/>
        </a:spcAft>
        <a:buClr>
          <a:srgbClr val="FF9999"/>
        </a:buClr>
        <a:buFont typeface="Wingdings" pitchFamily="2" charset="2"/>
        <a:buChar char="l"/>
        <a:defRPr kumimoji="1" sz="2000">
          <a:solidFill>
            <a:schemeClr val="tx1"/>
          </a:solidFill>
          <a:latin typeface="+mn-lt"/>
          <a:ea typeface="+mn-ea"/>
        </a:defRPr>
      </a:lvl8pPr>
      <a:lvl9pPr marL="3886200" indent="-228600" algn="l" rtl="0" fontAlgn="base">
        <a:spcBef>
          <a:spcPct val="20000"/>
        </a:spcBef>
        <a:spcAft>
          <a:spcPct val="0"/>
        </a:spcAft>
        <a:buClr>
          <a:srgbClr val="FF9999"/>
        </a:buClr>
        <a:buFont typeface="Wingdings" pitchFamily="2" charset="2"/>
        <a:buChar char="l"/>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13.e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1" name="グループ化 6"/>
          <p:cNvGrpSpPr>
            <a:grpSpLocks/>
          </p:cNvGrpSpPr>
          <p:nvPr/>
        </p:nvGrpSpPr>
        <p:grpSpPr bwMode="auto">
          <a:xfrm>
            <a:off x="107950" y="2301875"/>
            <a:ext cx="9777413" cy="622300"/>
            <a:chOff x="0" y="0"/>
            <a:chExt cx="15413813" cy="983438"/>
          </a:xfrm>
        </p:grpSpPr>
        <p:pic>
          <p:nvPicPr>
            <p:cNvPr id="15367" name="図 11"/>
            <p:cNvPicPr>
              <a:picLocks noChangeAspect="1"/>
            </p:cNvPicPr>
            <p:nvPr/>
          </p:nvPicPr>
          <p:blipFill>
            <a:blip r:embed="rId3"/>
            <a:srcRect r="19444" b="7500"/>
            <a:stretch>
              <a:fillRect/>
            </a:stretch>
          </p:blipFill>
          <p:spPr bwMode="auto">
            <a:xfrm>
              <a:off x="0" y="0"/>
              <a:ext cx="6905625" cy="881062"/>
            </a:xfrm>
            <a:prstGeom prst="rect">
              <a:avLst/>
            </a:prstGeom>
            <a:noFill/>
            <a:ln w="9525">
              <a:noFill/>
              <a:miter lim="800000"/>
              <a:headEnd/>
              <a:tailEnd/>
            </a:ln>
          </p:spPr>
        </p:pic>
        <p:pic>
          <p:nvPicPr>
            <p:cNvPr id="15368" name="図 12"/>
            <p:cNvPicPr>
              <a:picLocks noChangeAspect="1"/>
            </p:cNvPicPr>
            <p:nvPr/>
          </p:nvPicPr>
          <p:blipFill>
            <a:blip r:embed="rId4"/>
            <a:srcRect/>
            <a:stretch>
              <a:fillRect/>
            </a:stretch>
          </p:blipFill>
          <p:spPr bwMode="auto">
            <a:xfrm>
              <a:off x="6841313" y="30938"/>
              <a:ext cx="8572500" cy="952500"/>
            </a:xfrm>
            <a:prstGeom prst="rect">
              <a:avLst/>
            </a:prstGeom>
            <a:noFill/>
            <a:ln w="9525">
              <a:noFill/>
              <a:miter lim="800000"/>
              <a:headEnd/>
              <a:tailEnd/>
            </a:ln>
          </p:spPr>
        </p:pic>
      </p:grpSp>
      <p:grpSp>
        <p:nvGrpSpPr>
          <p:cNvPr id="15362" name="グループ化 7"/>
          <p:cNvGrpSpPr>
            <a:grpSpLocks/>
          </p:cNvGrpSpPr>
          <p:nvPr/>
        </p:nvGrpSpPr>
        <p:grpSpPr bwMode="auto">
          <a:xfrm>
            <a:off x="342900" y="3330575"/>
            <a:ext cx="11193463" cy="469900"/>
            <a:chOff x="1095376" y="1371567"/>
            <a:chExt cx="24326812" cy="1009688"/>
          </a:xfrm>
        </p:grpSpPr>
        <p:pic>
          <p:nvPicPr>
            <p:cNvPr id="15364" name="図 8"/>
            <p:cNvPicPr>
              <a:picLocks noChangeAspect="1"/>
            </p:cNvPicPr>
            <p:nvPr/>
          </p:nvPicPr>
          <p:blipFill>
            <a:blip r:embed="rId5"/>
            <a:srcRect/>
            <a:stretch>
              <a:fillRect/>
            </a:stretch>
          </p:blipFill>
          <p:spPr bwMode="auto">
            <a:xfrm>
              <a:off x="1095376" y="1428755"/>
              <a:ext cx="8572500" cy="952500"/>
            </a:xfrm>
            <a:prstGeom prst="rect">
              <a:avLst/>
            </a:prstGeom>
            <a:noFill/>
            <a:ln w="9525">
              <a:noFill/>
              <a:miter lim="800000"/>
              <a:headEnd/>
              <a:tailEnd/>
            </a:ln>
          </p:spPr>
        </p:pic>
        <p:pic>
          <p:nvPicPr>
            <p:cNvPr id="15365" name="図 9"/>
            <p:cNvPicPr>
              <a:picLocks noChangeAspect="1"/>
            </p:cNvPicPr>
            <p:nvPr/>
          </p:nvPicPr>
          <p:blipFill>
            <a:blip r:embed="rId6"/>
            <a:srcRect/>
            <a:stretch>
              <a:fillRect/>
            </a:stretch>
          </p:blipFill>
          <p:spPr bwMode="auto">
            <a:xfrm>
              <a:off x="8460564" y="1388255"/>
              <a:ext cx="8572500" cy="952500"/>
            </a:xfrm>
            <a:prstGeom prst="rect">
              <a:avLst/>
            </a:prstGeom>
            <a:noFill/>
            <a:ln w="9525">
              <a:noFill/>
              <a:miter lim="800000"/>
              <a:headEnd/>
              <a:tailEnd/>
            </a:ln>
          </p:spPr>
        </p:pic>
        <p:pic>
          <p:nvPicPr>
            <p:cNvPr id="15366" name="図 10"/>
            <p:cNvPicPr>
              <a:picLocks noChangeAspect="1"/>
            </p:cNvPicPr>
            <p:nvPr/>
          </p:nvPicPr>
          <p:blipFill>
            <a:blip r:embed="rId7"/>
            <a:srcRect/>
            <a:stretch>
              <a:fillRect/>
            </a:stretch>
          </p:blipFill>
          <p:spPr bwMode="auto">
            <a:xfrm>
              <a:off x="16849688" y="1371567"/>
              <a:ext cx="8572500" cy="952500"/>
            </a:xfrm>
            <a:prstGeom prst="rect">
              <a:avLst/>
            </a:prstGeom>
            <a:noFill/>
            <a:ln w="9525">
              <a:noFill/>
              <a:miter lim="800000"/>
              <a:headEnd/>
              <a:tailEnd/>
            </a:ln>
          </p:spPr>
        </p:pic>
      </p:grpSp>
      <p:pic>
        <p:nvPicPr>
          <p:cNvPr id="15363" name="図 4"/>
          <p:cNvPicPr>
            <a:picLocks noChangeAspect="1"/>
          </p:cNvPicPr>
          <p:nvPr/>
        </p:nvPicPr>
        <p:blipFill>
          <a:blip r:embed="rId8"/>
          <a:srcRect/>
          <a:stretch>
            <a:fillRect/>
          </a:stretch>
        </p:blipFill>
        <p:spPr bwMode="auto">
          <a:xfrm>
            <a:off x="5735638" y="5627688"/>
            <a:ext cx="4789487" cy="346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8"/>
          <p:cNvPicPr>
            <a:picLocks noChangeAspect="1"/>
          </p:cNvPicPr>
          <p:nvPr/>
        </p:nvPicPr>
        <p:blipFill>
          <a:blip r:embed="rId3"/>
          <a:srcRect r="56311"/>
          <a:stretch>
            <a:fillRect/>
          </a:stretch>
        </p:blipFill>
        <p:spPr bwMode="auto">
          <a:xfrm>
            <a:off x="1908175" y="3141663"/>
            <a:ext cx="4756150" cy="1209675"/>
          </a:xfrm>
          <a:prstGeom prst="rect">
            <a:avLst/>
          </a:prstGeom>
          <a:noFill/>
          <a:ln w="9525">
            <a:noFill/>
            <a:miter lim="800000"/>
            <a:headEnd/>
            <a:tailEnd/>
          </a:ln>
        </p:spPr>
      </p:pic>
      <p:sp>
        <p:nvSpPr>
          <p:cNvPr id="3" name="Rectangle 2"/>
          <p:cNvSpPr>
            <a:spLocks noGrp="1" noChangeArrowheads="1"/>
          </p:cNvSpPr>
          <p:nvPr>
            <p:ph type="title"/>
          </p:nvPr>
        </p:nvSpPr>
        <p:spPr>
          <a:xfrm>
            <a:off x="304800" y="381000"/>
            <a:ext cx="3115072" cy="914400"/>
          </a:xfrm>
        </p:spPr>
        <p:txBody>
          <a:bodyPr/>
          <a:lstStyle/>
          <a:p>
            <a:pPr eaLnBrk="1" hangingPunct="1">
              <a:defRPr/>
            </a:pPr>
            <a:r>
              <a:rPr lang="ja-JP" altLang="en-US" sz="3600" dirty="0" smtClean="0"/>
              <a:t>提案　その２</a:t>
            </a:r>
            <a:endParaRPr lang="ja-JP" altLang="en-US" sz="3600" dirty="0"/>
          </a:p>
        </p:txBody>
      </p:sp>
      <p:pic>
        <p:nvPicPr>
          <p:cNvPr id="5" name="図 8"/>
          <p:cNvPicPr>
            <a:picLocks noChangeAspect="1"/>
          </p:cNvPicPr>
          <p:nvPr/>
        </p:nvPicPr>
        <p:blipFill>
          <a:blip r:embed="rId3"/>
          <a:srcRect r="56311"/>
          <a:stretch>
            <a:fillRect/>
          </a:stretch>
        </p:blipFill>
        <p:spPr bwMode="auto">
          <a:xfrm>
            <a:off x="4139952" y="441872"/>
            <a:ext cx="3672408" cy="93403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xit" presetSubtype="0" fill="hold" nodeType="withEffect">
                                  <p:stCondLst>
                                    <p:cond delay="0"/>
                                  </p:stCondLst>
                                  <p:childTnLst>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par>
                                <p:cTn id="11" presetID="64" presetClass="path" presetSubtype="0" fill="hold" nodeType="withEffect">
                                  <p:stCondLst>
                                    <p:cond delay="0"/>
                                  </p:stCondLst>
                                  <p:childTnLst>
                                    <p:animMotion origin="layout" path="M 0 -4.07407E-6 L 0.28368 -0.43333 " pathEditMode="relative" rAng="0" ptsTypes="AA">
                                      <p:cBhvr>
                                        <p:cTn id="12" dur="1000" fill="hold"/>
                                        <p:tgtEl>
                                          <p:spTgt spid="4"/>
                                        </p:tgtEl>
                                        <p:attrNameLst>
                                          <p:attrName>ppt_x</p:attrName>
                                          <p:attrName>ppt_y</p:attrName>
                                        </p:attrNameLst>
                                      </p:cBhvr>
                                      <p:rCtr x="14200" y="-21700"/>
                                    </p:animMotion>
                                  </p:childTnLst>
                                </p:cTn>
                              </p:par>
                              <p:par>
                                <p:cTn id="13" presetID="6" presetClass="emph" presetSubtype="0" fill="hold" nodeType="withEffect">
                                  <p:stCondLst>
                                    <p:cond delay="0"/>
                                  </p:stCondLst>
                                  <p:childTnLst>
                                    <p:animScale>
                                      <p:cBhvr>
                                        <p:cTn id="14" dur="2000" fill="hold"/>
                                        <p:tgtEl>
                                          <p:spTgt spid="4"/>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 Box 555"/>
          <p:cNvSpPr txBox="1">
            <a:spLocks noChangeArrowheads="1"/>
          </p:cNvSpPr>
          <p:nvPr/>
        </p:nvSpPr>
        <p:spPr bwMode="auto">
          <a:xfrm>
            <a:off x="582613" y="1700213"/>
            <a:ext cx="7886700" cy="744537"/>
          </a:xfrm>
          <a:prstGeom prst="rect">
            <a:avLst/>
          </a:prstGeom>
          <a:noFill/>
          <a:ln w="9525">
            <a:noFill/>
            <a:miter lim="800000"/>
            <a:headEnd/>
            <a:tailEnd/>
          </a:ln>
        </p:spPr>
        <p:txBody>
          <a:bodyPr lIns="27432" tIns="18288" rIns="0" bIns="0"/>
          <a:lstStyle/>
          <a:p>
            <a:r>
              <a:rPr lang="ja-JP" altLang="en-US" sz="2000" u="sng">
                <a:latin typeface="ＭＳ ゴシック" pitchFamily="49" charset="-128"/>
                <a:ea typeface="ＭＳ ゴシック" pitchFamily="49" charset="-128"/>
              </a:rPr>
              <a:t>後からでも</a:t>
            </a:r>
            <a:r>
              <a:rPr lang="ja-JP" altLang="en-US" sz="2000">
                <a:latin typeface="ＭＳ ゴシック" pitchFamily="49" charset="-128"/>
                <a:ea typeface="ＭＳ ゴシック" pitchFamily="49" charset="-128"/>
              </a:rPr>
              <a:t>、リアル時代劇を楽しもう！　</a:t>
            </a:r>
            <a:r>
              <a:rPr lang="ja-JP" altLang="en-US" sz="2000"/>
              <a:t>（</a:t>
            </a:r>
            <a:r>
              <a:rPr lang="en-US" altLang="ja-JP" sz="2000">
                <a:solidFill>
                  <a:schemeClr val="accent2"/>
                </a:solidFill>
              </a:rPr>
              <a:t>※</a:t>
            </a:r>
            <a:r>
              <a:rPr lang="ja-JP" altLang="en-US" sz="2000" u="sng">
                <a:solidFill>
                  <a:schemeClr val="accent2"/>
                </a:solidFill>
              </a:rPr>
              <a:t>常時</a:t>
            </a:r>
            <a:r>
              <a:rPr lang="ja-JP" altLang="en-US" sz="2000">
                <a:solidFill>
                  <a:schemeClr val="accent2"/>
                </a:solidFill>
              </a:rPr>
              <a:t>）</a:t>
            </a:r>
            <a:endParaRPr lang="en-US" altLang="ja-JP" sz="2000">
              <a:solidFill>
                <a:schemeClr val="accent2"/>
              </a:solidFill>
            </a:endParaRPr>
          </a:p>
          <a:p>
            <a:endParaRPr lang="ja-JP" altLang="ja-JP" sz="2000">
              <a:latin typeface="ＭＳ ゴシック" pitchFamily="49" charset="-128"/>
              <a:ea typeface="ＭＳ ゴシック" pitchFamily="49" charset="-128"/>
            </a:endParaRPr>
          </a:p>
        </p:txBody>
      </p:sp>
      <p:grpSp>
        <p:nvGrpSpPr>
          <p:cNvPr id="5" name="グループ化 4"/>
          <p:cNvGrpSpPr>
            <a:grpSpLocks/>
          </p:cNvGrpSpPr>
          <p:nvPr/>
        </p:nvGrpSpPr>
        <p:grpSpPr bwMode="auto">
          <a:xfrm>
            <a:off x="582613" y="2781300"/>
            <a:ext cx="7886700" cy="3205163"/>
            <a:chOff x="582613" y="2239697"/>
            <a:chExt cx="7886700" cy="3205428"/>
          </a:xfrm>
        </p:grpSpPr>
        <p:grpSp>
          <p:nvGrpSpPr>
            <p:cNvPr id="41989" name="グループ化 3"/>
            <p:cNvGrpSpPr>
              <a:grpSpLocks/>
            </p:cNvGrpSpPr>
            <p:nvPr/>
          </p:nvGrpSpPr>
          <p:grpSpPr bwMode="auto">
            <a:xfrm>
              <a:off x="1192284" y="3423825"/>
              <a:ext cx="6764662" cy="2021300"/>
              <a:chOff x="1192284" y="3423825"/>
              <a:chExt cx="6764662" cy="2021300"/>
            </a:xfrm>
          </p:grpSpPr>
          <p:pic>
            <p:nvPicPr>
              <p:cNvPr id="41991" name="Picture 2" descr="kuma1336080174728_convert_20120603165309.jpg"/>
              <p:cNvPicPr>
                <a:picLocks noChangeAspect="1" noChangeArrowheads="1"/>
              </p:cNvPicPr>
              <p:nvPr/>
            </p:nvPicPr>
            <p:blipFill>
              <a:blip r:embed="rId2"/>
              <a:srcRect l="28427" t="24400" r="4843"/>
              <a:stretch>
                <a:fillRect/>
              </a:stretch>
            </p:blipFill>
            <p:spPr bwMode="auto">
              <a:xfrm>
                <a:off x="1192284" y="3572669"/>
                <a:ext cx="2624973" cy="1740797"/>
              </a:xfrm>
              <a:prstGeom prst="rect">
                <a:avLst/>
              </a:prstGeom>
              <a:noFill/>
              <a:ln w="9525">
                <a:noFill/>
                <a:miter lim="800000"/>
                <a:headEnd/>
                <a:tailEnd/>
              </a:ln>
            </p:spPr>
          </p:pic>
          <p:pic>
            <p:nvPicPr>
              <p:cNvPr id="41992" name="Picture 4" descr="kuma1336080188785_convert_20120603165357.jpg"/>
              <p:cNvPicPr>
                <a:picLocks noChangeAspect="1" noChangeArrowheads="1"/>
              </p:cNvPicPr>
              <p:nvPr/>
            </p:nvPicPr>
            <p:blipFill>
              <a:blip r:embed="rId3"/>
              <a:srcRect l="13670"/>
              <a:stretch>
                <a:fillRect/>
              </a:stretch>
            </p:blipFill>
            <p:spPr bwMode="auto">
              <a:xfrm>
                <a:off x="5080000" y="3456555"/>
                <a:ext cx="2876946" cy="1950765"/>
              </a:xfrm>
              <a:prstGeom prst="rect">
                <a:avLst/>
              </a:prstGeom>
              <a:noFill/>
              <a:ln w="9525">
                <a:noFill/>
                <a:miter lim="800000"/>
                <a:headEnd/>
                <a:tailEnd/>
              </a:ln>
            </p:spPr>
          </p:pic>
          <p:cxnSp>
            <p:nvCxnSpPr>
              <p:cNvPr id="12" name="直線矢印コネクタ 11"/>
              <p:cNvCxnSpPr/>
              <p:nvPr/>
            </p:nvCxnSpPr>
            <p:spPr>
              <a:xfrm>
                <a:off x="4006850" y="4229000"/>
                <a:ext cx="866775" cy="12701"/>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1212850" y="3933700"/>
                <a:ext cx="766763" cy="1008145"/>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a:p>
            </p:txBody>
          </p:sp>
          <p:sp>
            <p:nvSpPr>
              <p:cNvPr id="13" name="正方形/長方形 12"/>
              <p:cNvSpPr/>
              <p:nvPr/>
            </p:nvSpPr>
            <p:spPr>
              <a:xfrm>
                <a:off x="5257800" y="3424070"/>
                <a:ext cx="1536700" cy="2021055"/>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a:p>
            </p:txBody>
          </p:sp>
        </p:grpSp>
        <p:sp>
          <p:nvSpPr>
            <p:cNvPr id="41990" name="Text Box 555"/>
            <p:cNvSpPr txBox="1">
              <a:spLocks noChangeArrowheads="1"/>
            </p:cNvSpPr>
            <p:nvPr/>
          </p:nvSpPr>
          <p:spPr bwMode="auto">
            <a:xfrm>
              <a:off x="582613" y="2239697"/>
              <a:ext cx="7886700" cy="1184128"/>
            </a:xfrm>
            <a:prstGeom prst="rect">
              <a:avLst/>
            </a:prstGeom>
            <a:noFill/>
            <a:ln w="9525">
              <a:noFill/>
              <a:miter lim="800000"/>
              <a:headEnd/>
              <a:tailEnd/>
            </a:ln>
          </p:spPr>
          <p:txBody>
            <a:bodyPr lIns="27432" tIns="18288" rIns="0" bIns="0"/>
            <a:lstStyle/>
            <a:p>
              <a:r>
                <a:rPr lang="ja-JP" altLang="en-US" sz="2000" dirty="0">
                  <a:latin typeface="ＭＳ ゴシック" pitchFamily="49" charset="-128"/>
                  <a:ea typeface="ＭＳ ゴシック" pitchFamily="49" charset="-128"/>
                </a:rPr>
                <a:t>　＜「ＡＲ」とは・・・＞</a:t>
              </a:r>
              <a:endParaRPr lang="en-US" altLang="ja-JP" sz="2000" dirty="0">
                <a:latin typeface="ＭＳ ゴシック" pitchFamily="49" charset="-128"/>
                <a:ea typeface="ＭＳ ゴシック" pitchFamily="49" charset="-128"/>
              </a:endParaRPr>
            </a:p>
            <a:p>
              <a:r>
                <a:rPr lang="ja-JP" altLang="en-US" sz="2000" dirty="0">
                  <a:latin typeface="ＭＳ ゴシック" pitchFamily="49" charset="-128"/>
                  <a:ea typeface="ＭＳ ゴシック" pitchFamily="49" charset="-128"/>
                </a:rPr>
                <a:t>　　　</a:t>
              </a:r>
              <a:r>
                <a:rPr lang="ja-JP" altLang="ja-JP" sz="1800" dirty="0">
                  <a:latin typeface="ＭＳ ゴシック" pitchFamily="49" charset="-128"/>
                  <a:ea typeface="ＭＳ ゴシック" pitchFamily="49" charset="-128"/>
                </a:rPr>
                <a:t>拡張現実</a:t>
              </a:r>
              <a:r>
                <a:rPr lang="ja-JP" altLang="en-US" sz="1800" dirty="0">
                  <a:latin typeface="ＭＳ ゴシック" pitchFamily="49" charset="-128"/>
                  <a:ea typeface="ＭＳ ゴシック" pitchFamily="49" charset="-128"/>
                </a:rPr>
                <a:t>のこと。</a:t>
              </a:r>
              <a:endParaRPr lang="en-US" altLang="ja-JP" sz="1800" dirty="0">
                <a:latin typeface="ＭＳ ゴシック" pitchFamily="49" charset="-128"/>
                <a:ea typeface="ＭＳ ゴシック" pitchFamily="49" charset="-128"/>
              </a:endParaRPr>
            </a:p>
            <a:p>
              <a:r>
                <a:rPr lang="ja-JP" altLang="en-US" sz="1800" dirty="0">
                  <a:latin typeface="ＭＳ ゴシック" pitchFamily="49" charset="-128"/>
                  <a:ea typeface="ＭＳ ゴシック" pitchFamily="49" charset="-128"/>
                </a:rPr>
                <a:t>　　　そこにはないけど、タブレット端末を介して見てみると・・・。</a:t>
              </a:r>
              <a:endParaRPr lang="en-US" altLang="ja-JP" sz="1800" dirty="0">
                <a:latin typeface="ＭＳ ゴシック" pitchFamily="49" charset="-128"/>
                <a:ea typeface="ＭＳ ゴシック" pitchFamily="49" charset="-128"/>
              </a:endParaRPr>
            </a:p>
            <a:p>
              <a:endParaRPr lang="en-US" altLang="ja-JP" sz="2000" dirty="0">
                <a:latin typeface="ＭＳ ゴシック" pitchFamily="49" charset="-128"/>
                <a:ea typeface="ＭＳ ゴシック" pitchFamily="49" charset="-128"/>
              </a:endParaRPr>
            </a:p>
            <a:p>
              <a:endParaRPr lang="en-US" altLang="ja-JP" sz="2000" dirty="0">
                <a:latin typeface="ＭＳ ゴシック" pitchFamily="49" charset="-128"/>
                <a:ea typeface="ＭＳ ゴシック" pitchFamily="49" charset="-128"/>
              </a:endParaRPr>
            </a:p>
            <a:p>
              <a:endParaRPr lang="en-US" altLang="ja-JP" sz="2000" dirty="0">
                <a:latin typeface="ＭＳ ゴシック" pitchFamily="49" charset="-128"/>
                <a:ea typeface="ＭＳ ゴシック" pitchFamily="49" charset="-128"/>
              </a:endParaRPr>
            </a:p>
            <a:p>
              <a:endParaRPr lang="ja-JP" altLang="ja-JP" sz="2000" dirty="0">
                <a:latin typeface="ＭＳ ゴシック" pitchFamily="49" charset="-128"/>
                <a:ea typeface="ＭＳ ゴシック" pitchFamily="49" charset="-128"/>
              </a:endParaRPr>
            </a:p>
          </p:txBody>
        </p:sp>
      </p:grpSp>
      <p:sp>
        <p:nvSpPr>
          <p:cNvPr id="15" name="Rectangle 2"/>
          <p:cNvSpPr>
            <a:spLocks noGrp="1" noChangeArrowheads="1"/>
          </p:cNvSpPr>
          <p:nvPr>
            <p:ph type="title"/>
          </p:nvPr>
        </p:nvSpPr>
        <p:spPr>
          <a:xfrm>
            <a:off x="304800" y="381000"/>
            <a:ext cx="3115072" cy="914400"/>
          </a:xfrm>
        </p:spPr>
        <p:txBody>
          <a:bodyPr/>
          <a:lstStyle/>
          <a:p>
            <a:pPr eaLnBrk="1" hangingPunct="1">
              <a:defRPr/>
            </a:pPr>
            <a:r>
              <a:rPr lang="ja-JP" altLang="en-US" sz="3600" dirty="0" smtClean="0"/>
              <a:t>提案　その２</a:t>
            </a:r>
            <a:endParaRPr lang="ja-JP" altLang="en-US" sz="3600" dirty="0"/>
          </a:p>
        </p:txBody>
      </p:sp>
      <p:pic>
        <p:nvPicPr>
          <p:cNvPr id="17" name="図 8"/>
          <p:cNvPicPr>
            <a:picLocks noChangeAspect="1"/>
          </p:cNvPicPr>
          <p:nvPr/>
        </p:nvPicPr>
        <p:blipFill>
          <a:blip r:embed="rId4"/>
          <a:srcRect r="56311"/>
          <a:stretch>
            <a:fillRect/>
          </a:stretch>
        </p:blipFill>
        <p:spPr bwMode="auto">
          <a:xfrm>
            <a:off x="4139952" y="441872"/>
            <a:ext cx="3672408" cy="9340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図 2"/>
          <p:cNvPicPr>
            <a:picLocks noChangeAspect="1"/>
          </p:cNvPicPr>
          <p:nvPr/>
        </p:nvPicPr>
        <p:blipFill>
          <a:blip r:embed="rId3"/>
          <a:srcRect b="4736"/>
          <a:stretch>
            <a:fillRect/>
          </a:stretch>
        </p:blipFill>
        <p:spPr bwMode="auto">
          <a:xfrm>
            <a:off x="971600" y="1495425"/>
            <a:ext cx="7150100" cy="5108575"/>
          </a:xfrm>
          <a:prstGeom prst="rect">
            <a:avLst/>
          </a:prstGeom>
          <a:noFill/>
          <a:ln w="9525">
            <a:noFill/>
            <a:miter lim="800000"/>
            <a:headEnd/>
            <a:tailEnd/>
          </a:ln>
        </p:spPr>
      </p:pic>
      <p:grpSp>
        <p:nvGrpSpPr>
          <p:cNvPr id="3" name="グループ化 2"/>
          <p:cNvGrpSpPr/>
          <p:nvPr/>
        </p:nvGrpSpPr>
        <p:grpSpPr>
          <a:xfrm>
            <a:off x="1736725" y="2808288"/>
            <a:ext cx="5815013" cy="2890837"/>
            <a:chOff x="1736725" y="2808288"/>
            <a:chExt cx="5815013" cy="2890837"/>
          </a:xfrm>
        </p:grpSpPr>
        <p:pic>
          <p:nvPicPr>
            <p:cNvPr id="59396" name="Picture 4"/>
            <p:cNvPicPr>
              <a:picLocks noChangeAspect="1" noChangeArrowheads="1"/>
            </p:cNvPicPr>
            <p:nvPr/>
          </p:nvPicPr>
          <p:blipFill>
            <a:blip r:embed="rId4"/>
            <a:srcRect/>
            <a:stretch>
              <a:fillRect/>
            </a:stretch>
          </p:blipFill>
          <p:spPr bwMode="auto">
            <a:xfrm>
              <a:off x="1736725" y="2808288"/>
              <a:ext cx="5815013" cy="2890837"/>
            </a:xfrm>
            <a:prstGeom prst="rect">
              <a:avLst/>
            </a:prstGeom>
            <a:noFill/>
            <a:ln>
              <a:noFill/>
            </a:ln>
            <a:effectLst>
              <a:outerShdw dist="71842" dir="2700000" algn="ctr" rotWithShape="0">
                <a:srgbClr val="FFFFE5">
                  <a:alpha val="50000"/>
                </a:srgbClr>
              </a:outerShdw>
            </a:effectLst>
            <a:extLst/>
          </p:spPr>
        </p:pic>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0420" y="3057865"/>
              <a:ext cx="4200525"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タイトル 1"/>
          <p:cNvSpPr>
            <a:spLocks noGrp="1"/>
          </p:cNvSpPr>
          <p:nvPr>
            <p:ph type="title"/>
          </p:nvPr>
        </p:nvSpPr>
        <p:spPr/>
        <p:txBody>
          <a:bodyPr/>
          <a:lstStyle/>
          <a:p>
            <a:pPr eaLnBrk="1" hangingPunct="1">
              <a:defRPr/>
            </a:pPr>
            <a:r>
              <a:rPr lang="en-US" altLang="ja-JP" sz="3600" dirty="0" smtClean="0"/>
              <a:t>AR</a:t>
            </a:r>
            <a:r>
              <a:rPr lang="ja-JP" altLang="en-US" sz="3600" dirty="0" smtClean="0"/>
              <a:t>上映サンプル画面（合成）</a:t>
            </a:r>
            <a:endParaRPr lang="ja-JP" altLang="en-US" sz="3600" dirty="0"/>
          </a:p>
        </p:txBody>
      </p:sp>
      <p:sp>
        <p:nvSpPr>
          <p:cNvPr id="43011" name="コンテンツ プレースホルダー 2"/>
          <p:cNvSpPr>
            <a:spLocks noGrp="1"/>
          </p:cNvSpPr>
          <p:nvPr>
            <p:ph idx="1"/>
          </p:nvPr>
        </p:nvSpPr>
        <p:spPr/>
        <p:txBody>
          <a:bodyPr/>
          <a:lstStyle/>
          <a:p>
            <a:pPr marL="0" indent="0" eaLnBrk="1" hangingPunct="1">
              <a:buFont typeface="Wingdings" pitchFamily="2" charset="2"/>
              <a:buNone/>
            </a:pPr>
            <a:endParaRPr lang="en-US" altLang="ja-JP" smtClean="0"/>
          </a:p>
          <a:p>
            <a:pPr marL="0" indent="0" eaLnBrk="1" hangingPunct="1">
              <a:buFont typeface="Wingdings" pitchFamily="2" charset="2"/>
              <a:buNone/>
            </a:pPr>
            <a:endParaRPr lang="en-US" altLang="ja-JP" smtClean="0"/>
          </a:p>
          <a:p>
            <a:pPr marL="0" indent="0" eaLnBrk="1" hangingPunct="1">
              <a:buFont typeface="Wingdings" pitchFamily="2" charset="2"/>
              <a:buNone/>
            </a:pPr>
            <a:endParaRPr lang="en-US" altLang="ja-JP" smtClean="0"/>
          </a:p>
          <a:p>
            <a:pPr marL="0" indent="0" eaLnBrk="1" hangingPunct="1">
              <a:buFont typeface="Wingdings" pitchFamily="2" charset="2"/>
              <a:buNone/>
            </a:pPr>
            <a:endParaRPr lang="en-US" altLang="ja-JP" smtClean="0"/>
          </a:p>
          <a:p>
            <a:pPr marL="0" indent="0" eaLnBrk="1" hangingPunct="1">
              <a:buFont typeface="Wingdings" pitchFamily="2" charset="2"/>
              <a:buNone/>
            </a:pPr>
            <a:endParaRPr lang="en-US" altLang="ja-JP" smtClean="0"/>
          </a:p>
          <a:p>
            <a:pPr marL="0" indent="0" eaLnBrk="1" hangingPunct="1">
              <a:buFont typeface="Wingdings" pitchFamily="2" charset="2"/>
              <a:buNone/>
            </a:pPr>
            <a:endParaRPr lang="en-US" altLang="ja-JP" smtClean="0"/>
          </a:p>
          <a:p>
            <a:pPr marL="0" indent="0" eaLnBrk="1" hangingPunct="1">
              <a:buFont typeface="Wingdings" pitchFamily="2" charset="2"/>
              <a:buNone/>
            </a:pPr>
            <a:endParaRPr lang="en-US" altLang="ja-JP" smtClean="0"/>
          </a:p>
        </p:txBody>
      </p:sp>
      <p:grpSp>
        <p:nvGrpSpPr>
          <p:cNvPr id="37" name="グループ化 36"/>
          <p:cNvGrpSpPr>
            <a:grpSpLocks/>
          </p:cNvGrpSpPr>
          <p:nvPr/>
        </p:nvGrpSpPr>
        <p:grpSpPr bwMode="auto">
          <a:xfrm>
            <a:off x="4016375" y="3810000"/>
            <a:ext cx="863600" cy="863600"/>
            <a:chOff x="4020798" y="3744894"/>
            <a:chExt cx="864096" cy="864096"/>
          </a:xfrm>
        </p:grpSpPr>
        <p:sp>
          <p:nvSpPr>
            <p:cNvPr id="38" name="二等辺三角形 37"/>
            <p:cNvSpPr/>
            <p:nvPr/>
          </p:nvSpPr>
          <p:spPr>
            <a:xfrm rot="5400000">
              <a:off x="4299457" y="3960492"/>
              <a:ext cx="467385" cy="415453"/>
            </a:xfrm>
            <a:prstGeom prst="triangl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solidFill>
                <a:srgbClr val="FFC000"/>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ja-JP" altLang="en-US">
                <a:ln>
                  <a:solidFill>
                    <a:srgbClr val="FFFF00"/>
                  </a:solidFill>
                </a:ln>
              </a:endParaRPr>
            </a:p>
          </p:txBody>
        </p:sp>
        <p:sp>
          <p:nvSpPr>
            <p:cNvPr id="39" name="円/楕円 38"/>
            <p:cNvSpPr/>
            <p:nvPr/>
          </p:nvSpPr>
          <p:spPr>
            <a:xfrm>
              <a:off x="4020798" y="3744894"/>
              <a:ext cx="864096" cy="864096"/>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pic>
        <p:nvPicPr>
          <p:cNvPr id="13" name="図 12"/>
          <p:cNvPicPr>
            <a:picLocks noChangeAspect="1"/>
          </p:cNvPicPr>
          <p:nvPr/>
        </p:nvPicPr>
        <p:blipFill>
          <a:blip r:embed="rId6">
            <a:clrChange>
              <a:clrFrom>
                <a:srgbClr val="FFFFFF"/>
              </a:clrFrom>
              <a:clrTo>
                <a:srgbClr val="FFFFFF">
                  <a:alpha val="0"/>
                </a:srgbClr>
              </a:clrTo>
            </a:clrChange>
          </a:blip>
          <a:srcRect/>
          <a:stretch>
            <a:fillRect/>
          </a:stretch>
        </p:blipFill>
        <p:spPr bwMode="auto">
          <a:xfrm rot="-2102793">
            <a:off x="4127500" y="4927600"/>
            <a:ext cx="1504950" cy="1876425"/>
          </a:xfrm>
          <a:prstGeom prst="rect">
            <a:avLst/>
          </a:prstGeom>
          <a:noFill/>
          <a:ln w="9525">
            <a:noFill/>
            <a:miter lim="800000"/>
            <a:headEnd/>
            <a:tailEnd/>
          </a:ln>
        </p:spPr>
      </p:pic>
    </p:spTree>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ppt_x</p:attrName>
                                        </p:attrNameLst>
                                      </p:cBhvr>
                                      <p:tavLst>
                                        <p:tav tm="0">
                                          <p:val>
                                            <p:strVal val="#ppt_x"/>
                                          </p:val>
                                        </p:tav>
                                        <p:tav tm="100000">
                                          <p:val>
                                            <p:strVal val="#ppt_x"/>
                                          </p:val>
                                        </p:tav>
                                      </p:tavLst>
                                    </p:anim>
                                    <p:anim calcmode="lin" valueType="num">
                                      <p:cBhvr>
                                        <p:cTn id="9" dur="2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par>
                          <p:cTn id="17" fill="hold">
                            <p:stCondLst>
                              <p:cond delay="2500"/>
                            </p:stCondLst>
                            <p:childTnLst>
                              <p:par>
                                <p:cTn id="18" presetID="42" presetClass="path" presetSubtype="0" accel="50000" decel="50000" fill="hold" nodeType="afterEffect">
                                  <p:stCondLst>
                                    <p:cond delay="0"/>
                                  </p:stCondLst>
                                  <p:childTnLst>
                                    <p:animMotion origin="layout" path="M -4.16667E-6 -1.48148E-6 L -0.03194 -0.0875 " pathEditMode="relative" rAng="0" ptsTypes="AA">
                                      <p:cBhvr>
                                        <p:cTn id="19" dur="1000" fill="hold"/>
                                        <p:tgtEl>
                                          <p:spTgt spid="13"/>
                                        </p:tgtEl>
                                        <p:attrNameLst>
                                          <p:attrName>ppt_x</p:attrName>
                                          <p:attrName>ppt_y</p:attrName>
                                        </p:attrNameLst>
                                      </p:cBhvr>
                                      <p:rCtr x="-1597" y="-43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2"/>
          <p:cNvPicPr>
            <a:picLocks noChangeAspect="1"/>
          </p:cNvPicPr>
          <p:nvPr/>
        </p:nvPicPr>
        <p:blipFill>
          <a:blip r:embed="rId4"/>
          <a:srcRect b="4736"/>
          <a:stretch>
            <a:fillRect/>
          </a:stretch>
        </p:blipFill>
        <p:spPr bwMode="auto">
          <a:xfrm>
            <a:off x="971600" y="1495425"/>
            <a:ext cx="7150100" cy="5108575"/>
          </a:xfrm>
          <a:prstGeom prst="rect">
            <a:avLst/>
          </a:prstGeom>
          <a:noFill/>
          <a:ln w="9525">
            <a:noFill/>
            <a:miter lim="800000"/>
            <a:headEnd/>
            <a:tailEnd/>
          </a:ln>
        </p:spPr>
      </p:pic>
      <p:sp>
        <p:nvSpPr>
          <p:cNvPr id="11" name="タイトル 1"/>
          <p:cNvSpPr>
            <a:spLocks noGrp="1"/>
          </p:cNvSpPr>
          <p:nvPr>
            <p:ph type="title"/>
          </p:nvPr>
        </p:nvSpPr>
        <p:spPr>
          <a:xfrm>
            <a:off x="304800" y="381000"/>
            <a:ext cx="7772400" cy="914400"/>
          </a:xfrm>
        </p:spPr>
        <p:txBody>
          <a:bodyPr/>
          <a:lstStyle/>
          <a:p>
            <a:pPr eaLnBrk="1" hangingPunct="1">
              <a:defRPr/>
            </a:pPr>
            <a:r>
              <a:rPr lang="en-US" altLang="ja-JP" sz="3600" dirty="0" smtClean="0"/>
              <a:t>AR</a:t>
            </a:r>
            <a:r>
              <a:rPr lang="ja-JP" altLang="en-US" sz="3600" dirty="0" smtClean="0"/>
              <a:t>上映サンプル画面（合成）</a:t>
            </a:r>
            <a:endParaRPr lang="ja-JP" altLang="en-US" sz="3600" dirty="0"/>
          </a:p>
        </p:txBody>
      </p:sp>
      <p:sp>
        <p:nvSpPr>
          <p:cNvPr id="44035" name="コンテンツ プレースホルダー 2"/>
          <p:cNvSpPr>
            <a:spLocks noGrp="1"/>
          </p:cNvSpPr>
          <p:nvPr>
            <p:ph idx="1"/>
          </p:nvPr>
        </p:nvSpPr>
        <p:spPr/>
        <p:txBody>
          <a:bodyPr/>
          <a:lstStyle/>
          <a:p>
            <a:pPr marL="0" indent="0" eaLnBrk="1" hangingPunct="1">
              <a:buFont typeface="Wingdings" pitchFamily="2" charset="2"/>
              <a:buNone/>
            </a:pPr>
            <a:endParaRPr lang="en-US" altLang="ja-JP" smtClean="0"/>
          </a:p>
          <a:p>
            <a:pPr marL="0" indent="0" eaLnBrk="1" hangingPunct="1">
              <a:buFont typeface="Wingdings" pitchFamily="2" charset="2"/>
              <a:buNone/>
            </a:pPr>
            <a:endParaRPr lang="en-US" altLang="ja-JP" smtClean="0"/>
          </a:p>
          <a:p>
            <a:pPr marL="0" indent="0" eaLnBrk="1" hangingPunct="1">
              <a:buFont typeface="Wingdings" pitchFamily="2" charset="2"/>
              <a:buNone/>
            </a:pPr>
            <a:endParaRPr lang="en-US" altLang="ja-JP" smtClean="0"/>
          </a:p>
          <a:p>
            <a:pPr marL="0" indent="0" eaLnBrk="1" hangingPunct="1">
              <a:buFont typeface="Wingdings" pitchFamily="2" charset="2"/>
              <a:buNone/>
            </a:pPr>
            <a:endParaRPr lang="en-US" altLang="ja-JP" smtClean="0"/>
          </a:p>
          <a:p>
            <a:pPr marL="0" indent="0" eaLnBrk="1" hangingPunct="1">
              <a:buFont typeface="Wingdings" pitchFamily="2" charset="2"/>
              <a:buNone/>
            </a:pPr>
            <a:endParaRPr lang="en-US" altLang="ja-JP" smtClean="0"/>
          </a:p>
          <a:p>
            <a:pPr marL="0" indent="0" eaLnBrk="1" hangingPunct="1">
              <a:buFont typeface="Wingdings" pitchFamily="2" charset="2"/>
              <a:buNone/>
            </a:pPr>
            <a:endParaRPr lang="en-US" altLang="ja-JP" smtClean="0"/>
          </a:p>
          <a:p>
            <a:pPr marL="0" indent="0" eaLnBrk="1" hangingPunct="1">
              <a:buFont typeface="Wingdings" pitchFamily="2" charset="2"/>
              <a:buNone/>
            </a:pPr>
            <a:endParaRPr lang="en-US" altLang="ja-JP" smtClean="0"/>
          </a:p>
        </p:txBody>
      </p:sp>
      <p:pic>
        <p:nvPicPr>
          <p:cNvPr id="59396" name="Picture 4"/>
          <p:cNvPicPr>
            <a:picLocks noChangeAspect="1" noChangeArrowheads="1"/>
          </p:cNvPicPr>
          <p:nvPr/>
        </p:nvPicPr>
        <p:blipFill>
          <a:blip r:embed="rId5"/>
          <a:srcRect/>
          <a:stretch>
            <a:fillRect/>
          </a:stretch>
        </p:blipFill>
        <p:spPr bwMode="auto">
          <a:xfrm>
            <a:off x="1736725" y="2808288"/>
            <a:ext cx="5815013" cy="2890837"/>
          </a:xfrm>
          <a:prstGeom prst="rect">
            <a:avLst/>
          </a:prstGeom>
          <a:noFill/>
          <a:ln>
            <a:noFill/>
          </a:ln>
          <a:effectLst>
            <a:outerShdw dist="71842" dir="2700000" algn="ctr" rotWithShape="0">
              <a:srgbClr val="FFFFE5">
                <a:alpha val="50000"/>
              </a:srgbClr>
            </a:outerShdw>
          </a:effectLst>
          <a:extLst/>
        </p:spPr>
      </p:pic>
      <p:pic>
        <p:nvPicPr>
          <p:cNvPr id="7" name="MVI_06382_04-10.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539867" y="3077716"/>
            <a:ext cx="4165866" cy="23433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2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図 4"/>
          <p:cNvPicPr>
            <a:picLocks noChangeAspect="1"/>
          </p:cNvPicPr>
          <p:nvPr/>
        </p:nvPicPr>
        <p:blipFill>
          <a:blip r:embed="rId2"/>
          <a:srcRect/>
          <a:stretch>
            <a:fillRect/>
          </a:stretch>
        </p:blipFill>
        <p:spPr bwMode="auto">
          <a:xfrm>
            <a:off x="1403350" y="2093913"/>
            <a:ext cx="6278563" cy="4017962"/>
          </a:xfrm>
          <a:prstGeom prst="rect">
            <a:avLst/>
          </a:prstGeom>
          <a:noFill/>
          <a:ln w="9525">
            <a:noFill/>
            <a:miter lim="800000"/>
            <a:headEnd/>
            <a:tailEnd/>
          </a:ln>
        </p:spPr>
      </p:pic>
      <p:sp>
        <p:nvSpPr>
          <p:cNvPr id="2" name="タイトル 1"/>
          <p:cNvSpPr>
            <a:spLocks noGrp="1"/>
          </p:cNvSpPr>
          <p:nvPr>
            <p:ph type="title"/>
          </p:nvPr>
        </p:nvSpPr>
        <p:spPr/>
        <p:txBody>
          <a:bodyPr/>
          <a:lstStyle/>
          <a:p>
            <a:pPr eaLnBrk="1" hangingPunct="1">
              <a:defRPr/>
            </a:pPr>
            <a:r>
              <a:rPr lang="ja-JP" altLang="en-US" sz="3600" dirty="0" smtClean="0"/>
              <a:t>費用対効果</a:t>
            </a:r>
            <a:endParaRPr lang="ja-JP" altLang="en-US" sz="3600" dirty="0"/>
          </a:p>
        </p:txBody>
      </p:sp>
      <p:sp>
        <p:nvSpPr>
          <p:cNvPr id="3" name="正方形/長方形 2"/>
          <p:cNvSpPr/>
          <p:nvPr/>
        </p:nvSpPr>
        <p:spPr>
          <a:xfrm>
            <a:off x="5656951" y="4915997"/>
            <a:ext cx="2122697" cy="92333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altLang="ja-JP"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 P丸ゴシック体M" panose="020B0600010101010101" pitchFamily="50" charset="-128"/>
                <a:ea typeface="AR P丸ゴシック体M" panose="020B0600010101010101" pitchFamily="50" charset="-128"/>
              </a:rPr>
              <a:t>【</a:t>
            </a:r>
            <a:r>
              <a:rPr lang="ja-JP" alt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 P丸ゴシック体M" panose="020B0600010101010101" pitchFamily="50" charset="-128"/>
                <a:ea typeface="AR P丸ゴシック体M" panose="020B0600010101010101" pitchFamily="50" charset="-128"/>
              </a:rPr>
              <a:t>効果</a:t>
            </a:r>
            <a:r>
              <a:rPr lang="en-US" altLang="ja-JP"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 P丸ゴシック体M" panose="020B0600010101010101" pitchFamily="50" charset="-128"/>
                <a:ea typeface="AR P丸ゴシック体M" panose="020B0600010101010101" pitchFamily="50" charset="-128"/>
              </a:rPr>
              <a:t>】</a:t>
            </a:r>
            <a:endParaRPr lang="ja-JP" alt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 P丸ゴシック体M" panose="020B0600010101010101" pitchFamily="50" charset="-128"/>
              <a:ea typeface="AR P丸ゴシック体M" panose="020B0600010101010101" pitchFamily="50" charset="-128"/>
            </a:endParaRPr>
          </a:p>
        </p:txBody>
      </p:sp>
      <p:sp>
        <p:nvSpPr>
          <p:cNvPr id="7" name="正方形/長方形 6"/>
          <p:cNvSpPr/>
          <p:nvPr/>
        </p:nvSpPr>
        <p:spPr>
          <a:xfrm>
            <a:off x="1300030" y="4915997"/>
            <a:ext cx="2122697" cy="92333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altLang="ja-JP" sz="5400" b="1" cap="all" dirty="0">
                <a:ln w="0"/>
                <a:solidFill>
                  <a:srgbClr val="0066FF"/>
                </a:solidFill>
                <a:effectLst>
                  <a:reflection blurRad="12700" stA="50000" endPos="50000" dist="5000" dir="5400000" sy="-100000" rotWithShape="0"/>
                </a:effectLst>
                <a:latin typeface="AR P丸ゴシック体M" panose="020B0600010101010101" pitchFamily="50" charset="-128"/>
                <a:ea typeface="AR P丸ゴシック体M" panose="020B0600010101010101" pitchFamily="50" charset="-128"/>
              </a:rPr>
              <a:t>【</a:t>
            </a:r>
            <a:r>
              <a:rPr lang="ja-JP" altLang="en-US" sz="5400" b="1" cap="all" dirty="0">
                <a:ln w="0"/>
                <a:solidFill>
                  <a:srgbClr val="0066FF"/>
                </a:solidFill>
                <a:effectLst>
                  <a:reflection blurRad="12700" stA="50000" endPos="50000" dist="5000" dir="5400000" sy="-100000" rotWithShape="0"/>
                </a:effectLst>
                <a:latin typeface="AR P丸ゴシック体M" panose="020B0600010101010101" pitchFamily="50" charset="-128"/>
                <a:ea typeface="AR P丸ゴシック体M" panose="020B0600010101010101" pitchFamily="50" charset="-128"/>
              </a:rPr>
              <a:t>費用</a:t>
            </a:r>
            <a:r>
              <a:rPr lang="en-US" altLang="ja-JP" sz="5400" b="1" cap="all" dirty="0">
                <a:ln w="0"/>
                <a:solidFill>
                  <a:srgbClr val="0066FF"/>
                </a:solidFill>
                <a:effectLst>
                  <a:reflection blurRad="12700" stA="50000" endPos="50000" dist="5000" dir="5400000" sy="-100000" rotWithShape="0"/>
                </a:effectLst>
                <a:latin typeface="AR P丸ゴシック体M" panose="020B0600010101010101" pitchFamily="50" charset="-128"/>
                <a:ea typeface="AR P丸ゴシック体M" panose="020B0600010101010101" pitchFamily="50" charset="-128"/>
              </a:rPr>
              <a:t>】</a:t>
            </a:r>
            <a:endParaRPr lang="ja-JP" altLang="en-US" sz="5400" b="1" cap="all" dirty="0">
              <a:ln w="0"/>
              <a:solidFill>
                <a:srgbClr val="0066FF"/>
              </a:solidFill>
              <a:effectLst>
                <a:reflection blurRad="12700" stA="50000" endPos="50000" dist="5000" dir="5400000" sy="-100000" rotWithShape="0"/>
              </a:effectLst>
              <a:latin typeface="AR P丸ゴシック体M" panose="020B0600010101010101" pitchFamily="50" charset="-128"/>
              <a:ea typeface="AR P丸ゴシック体M" panose="020B0600010101010101" pitchFamily="50" charset="-128"/>
            </a:endParaRPr>
          </a:p>
        </p:txBody>
      </p:sp>
      <p:sp>
        <p:nvSpPr>
          <p:cNvPr id="45061" name="Text Box 555"/>
          <p:cNvSpPr txBox="1">
            <a:spLocks noChangeArrowheads="1"/>
          </p:cNvSpPr>
          <p:nvPr/>
        </p:nvSpPr>
        <p:spPr bwMode="auto">
          <a:xfrm>
            <a:off x="279400" y="1466850"/>
            <a:ext cx="6438900" cy="627063"/>
          </a:xfrm>
          <a:prstGeom prst="rect">
            <a:avLst/>
          </a:prstGeom>
          <a:noFill/>
          <a:ln w="9525">
            <a:noFill/>
            <a:miter lim="800000"/>
            <a:headEnd/>
            <a:tailEnd/>
          </a:ln>
        </p:spPr>
        <p:txBody>
          <a:bodyPr lIns="27432" tIns="18288" rIns="0" bIns="0"/>
          <a:lstStyle/>
          <a:p>
            <a:pPr lvl="1"/>
            <a:r>
              <a:rPr lang="ja-JP" altLang="en-US" sz="2000" u="sng">
                <a:latin typeface="ＭＳ ゴシック" pitchFamily="49" charset="-128"/>
                <a:ea typeface="ＭＳ ゴシック" pitchFamily="49" charset="-128"/>
              </a:rPr>
              <a:t>低コスト</a:t>
            </a:r>
            <a:r>
              <a:rPr lang="ja-JP" altLang="en-US" sz="2000">
                <a:latin typeface="ＭＳ ゴシック" pitchFamily="49" charset="-128"/>
                <a:ea typeface="ＭＳ ゴシック" pitchFamily="49" charset="-128"/>
              </a:rPr>
              <a:t>・</a:t>
            </a:r>
            <a:r>
              <a:rPr lang="ja-JP" altLang="en-US" sz="2000" u="sng">
                <a:latin typeface="ＭＳ ゴシック" pitchFamily="49" charset="-128"/>
                <a:ea typeface="ＭＳ ゴシック" pitchFamily="49" charset="-128"/>
              </a:rPr>
              <a:t>文化財への少影響</a:t>
            </a:r>
            <a:r>
              <a:rPr lang="ja-JP" altLang="en-US" sz="2000">
                <a:latin typeface="ＭＳ ゴシック" pitchFamily="49" charset="-128"/>
                <a:ea typeface="ＭＳ ゴシック" pitchFamily="49" charset="-128"/>
              </a:rPr>
              <a:t>で</a:t>
            </a:r>
            <a:r>
              <a:rPr lang="ja-JP" altLang="en-US" sz="2000" b="1" u="sng">
                <a:latin typeface="ＭＳ ゴシック" pitchFamily="49" charset="-128"/>
                <a:ea typeface="ＭＳ ゴシック" pitchFamily="49" charset="-128"/>
              </a:rPr>
              <a:t>大きな効果</a:t>
            </a:r>
          </a:p>
        </p:txBody>
      </p:sp>
      <p:sp>
        <p:nvSpPr>
          <p:cNvPr id="15" name="円形吹き出し 14"/>
          <p:cNvSpPr/>
          <p:nvPr/>
        </p:nvSpPr>
        <p:spPr>
          <a:xfrm>
            <a:off x="684213" y="3433763"/>
            <a:ext cx="2592387" cy="1338262"/>
          </a:xfrm>
          <a:prstGeom prst="wedgeEllipseCallout">
            <a:avLst>
              <a:gd name="adj1" fmla="val 17380"/>
              <a:gd name="adj2" fmla="val 66294"/>
            </a:avLst>
          </a:prstGeom>
          <a:solidFill>
            <a:srgbClr val="FFFFCC"/>
          </a:solid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ja-JP" altLang="en-US"/>
          </a:p>
        </p:txBody>
      </p:sp>
      <p:sp>
        <p:nvSpPr>
          <p:cNvPr id="16" name="テキスト ボックス 4"/>
          <p:cNvSpPr txBox="1">
            <a:spLocks noChangeArrowheads="1"/>
          </p:cNvSpPr>
          <p:nvPr/>
        </p:nvSpPr>
        <p:spPr bwMode="auto">
          <a:xfrm>
            <a:off x="900113" y="3687763"/>
            <a:ext cx="2736850" cy="831850"/>
          </a:xfrm>
          <a:prstGeom prst="rect">
            <a:avLst/>
          </a:prstGeom>
          <a:noFill/>
          <a:ln w="9525">
            <a:noFill/>
            <a:miter lim="800000"/>
            <a:headEnd/>
            <a:tailEnd/>
          </a:ln>
        </p:spPr>
        <p:txBody>
          <a:bodyPr>
            <a:spAutoFit/>
          </a:bodyPr>
          <a:lstStyle/>
          <a:p>
            <a:r>
              <a:rPr lang="ja-JP" altLang="en-US">
                <a:latin typeface="HGP教科書体" pitchFamily="18" charset="-128"/>
                <a:ea typeface="HGP教科書体" pitchFamily="18" charset="-128"/>
              </a:rPr>
              <a:t>・イベント開催代</a:t>
            </a:r>
            <a:endParaRPr lang="en-US" altLang="ja-JP">
              <a:latin typeface="HGP教科書体" pitchFamily="18" charset="-128"/>
              <a:ea typeface="HGP教科書体" pitchFamily="18" charset="-128"/>
            </a:endParaRPr>
          </a:p>
          <a:p>
            <a:r>
              <a:rPr lang="ja-JP" altLang="en-US">
                <a:latin typeface="HGP教科書体" pitchFamily="18" charset="-128"/>
                <a:ea typeface="HGP教科書体" pitchFamily="18" charset="-128"/>
              </a:rPr>
              <a:t>・</a:t>
            </a:r>
            <a:r>
              <a:rPr lang="en-US" altLang="ja-JP">
                <a:latin typeface="HGP教科書体" pitchFamily="18" charset="-128"/>
                <a:ea typeface="HGP教科書体" pitchFamily="18" charset="-128"/>
              </a:rPr>
              <a:t>AR</a:t>
            </a:r>
            <a:r>
              <a:rPr lang="ja-JP" altLang="en-US">
                <a:latin typeface="HGP教科書体" pitchFamily="18" charset="-128"/>
                <a:ea typeface="HGP教科書体" pitchFamily="18" charset="-128"/>
              </a:rPr>
              <a:t>アプリ開発</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図 3"/>
          <p:cNvPicPr>
            <a:picLocks noChangeAspect="1"/>
          </p:cNvPicPr>
          <p:nvPr/>
        </p:nvPicPr>
        <p:blipFill>
          <a:blip r:embed="rId2"/>
          <a:srcRect/>
          <a:stretch>
            <a:fillRect/>
          </a:stretch>
        </p:blipFill>
        <p:spPr bwMode="auto">
          <a:xfrm>
            <a:off x="1549400" y="2087563"/>
            <a:ext cx="6105525" cy="4549775"/>
          </a:xfrm>
          <a:prstGeom prst="rect">
            <a:avLst/>
          </a:prstGeom>
          <a:noFill/>
          <a:ln w="9525">
            <a:noFill/>
            <a:miter lim="800000"/>
            <a:headEnd/>
            <a:tailEnd/>
          </a:ln>
        </p:spPr>
      </p:pic>
      <p:sp>
        <p:nvSpPr>
          <p:cNvPr id="2" name="タイトル 1"/>
          <p:cNvSpPr>
            <a:spLocks noGrp="1"/>
          </p:cNvSpPr>
          <p:nvPr>
            <p:ph type="title"/>
          </p:nvPr>
        </p:nvSpPr>
        <p:spPr/>
        <p:txBody>
          <a:bodyPr/>
          <a:lstStyle/>
          <a:p>
            <a:pPr eaLnBrk="1" hangingPunct="1">
              <a:defRPr/>
            </a:pPr>
            <a:r>
              <a:rPr lang="ja-JP" altLang="en-US" sz="3600" dirty="0" smtClean="0"/>
              <a:t>費用対効果</a:t>
            </a:r>
            <a:endParaRPr lang="ja-JP" altLang="en-US" sz="3600" dirty="0"/>
          </a:p>
        </p:txBody>
      </p:sp>
      <p:sp>
        <p:nvSpPr>
          <p:cNvPr id="3" name="正方形/長方形 2"/>
          <p:cNvSpPr/>
          <p:nvPr/>
        </p:nvSpPr>
        <p:spPr>
          <a:xfrm>
            <a:off x="5656951" y="4362870"/>
            <a:ext cx="2122697" cy="92333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altLang="ja-JP"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 P丸ゴシック体M" panose="020B0600010101010101" pitchFamily="50" charset="-128"/>
                <a:ea typeface="AR P丸ゴシック体M" panose="020B0600010101010101" pitchFamily="50" charset="-128"/>
              </a:rPr>
              <a:t>【</a:t>
            </a:r>
            <a:r>
              <a:rPr lang="ja-JP" alt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 P丸ゴシック体M" panose="020B0600010101010101" pitchFamily="50" charset="-128"/>
                <a:ea typeface="AR P丸ゴシック体M" panose="020B0600010101010101" pitchFamily="50" charset="-128"/>
              </a:rPr>
              <a:t>効果</a:t>
            </a:r>
            <a:r>
              <a:rPr lang="en-US" altLang="ja-JP"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 P丸ゴシック体M" panose="020B0600010101010101" pitchFamily="50" charset="-128"/>
                <a:ea typeface="AR P丸ゴシック体M" panose="020B0600010101010101" pitchFamily="50" charset="-128"/>
              </a:rPr>
              <a:t>】</a:t>
            </a:r>
            <a:endParaRPr lang="ja-JP" alt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 P丸ゴシック体M" panose="020B0600010101010101" pitchFamily="50" charset="-128"/>
              <a:ea typeface="AR P丸ゴシック体M" panose="020B0600010101010101" pitchFamily="50" charset="-128"/>
            </a:endParaRPr>
          </a:p>
        </p:txBody>
      </p:sp>
      <p:sp>
        <p:nvSpPr>
          <p:cNvPr id="7" name="正方形/長方形 6"/>
          <p:cNvSpPr/>
          <p:nvPr/>
        </p:nvSpPr>
        <p:spPr>
          <a:xfrm>
            <a:off x="1518769" y="5398669"/>
            <a:ext cx="2122697" cy="92333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altLang="ja-JP" sz="5400" b="1" cap="all" dirty="0">
                <a:ln w="0"/>
                <a:solidFill>
                  <a:srgbClr val="0066FF"/>
                </a:solidFill>
                <a:effectLst>
                  <a:reflection blurRad="12700" stA="50000" endPos="50000" dist="5000" dir="5400000" sy="-100000" rotWithShape="0"/>
                </a:effectLst>
                <a:latin typeface="AR P丸ゴシック体M" panose="020B0600010101010101" pitchFamily="50" charset="-128"/>
                <a:ea typeface="AR P丸ゴシック体M" panose="020B0600010101010101" pitchFamily="50" charset="-128"/>
              </a:rPr>
              <a:t>【</a:t>
            </a:r>
            <a:r>
              <a:rPr lang="ja-JP" altLang="en-US" sz="5400" b="1" cap="all" dirty="0">
                <a:ln w="0"/>
                <a:solidFill>
                  <a:srgbClr val="0066FF"/>
                </a:solidFill>
                <a:effectLst>
                  <a:reflection blurRad="12700" stA="50000" endPos="50000" dist="5000" dir="5400000" sy="-100000" rotWithShape="0"/>
                </a:effectLst>
                <a:latin typeface="AR P丸ゴシック体M" panose="020B0600010101010101" pitchFamily="50" charset="-128"/>
                <a:ea typeface="AR P丸ゴシック体M" panose="020B0600010101010101" pitchFamily="50" charset="-128"/>
              </a:rPr>
              <a:t>費用</a:t>
            </a:r>
            <a:r>
              <a:rPr lang="en-US" altLang="ja-JP" sz="5400" b="1" cap="all" dirty="0">
                <a:ln w="0"/>
                <a:solidFill>
                  <a:srgbClr val="0066FF"/>
                </a:solidFill>
                <a:effectLst>
                  <a:reflection blurRad="12700" stA="50000" endPos="50000" dist="5000" dir="5400000" sy="-100000" rotWithShape="0"/>
                </a:effectLst>
                <a:latin typeface="AR P丸ゴシック体M" panose="020B0600010101010101" pitchFamily="50" charset="-128"/>
                <a:ea typeface="AR P丸ゴシック体M" panose="020B0600010101010101" pitchFamily="50" charset="-128"/>
              </a:rPr>
              <a:t>】</a:t>
            </a:r>
            <a:endParaRPr lang="ja-JP" altLang="en-US" sz="5400" b="1" cap="all" dirty="0">
              <a:ln w="0"/>
              <a:solidFill>
                <a:srgbClr val="0066FF"/>
              </a:solidFill>
              <a:effectLst>
                <a:reflection blurRad="12700" stA="50000" endPos="50000" dist="5000" dir="5400000" sy="-100000" rotWithShape="0"/>
              </a:effectLst>
              <a:latin typeface="AR P丸ゴシック体M" panose="020B0600010101010101" pitchFamily="50" charset="-128"/>
              <a:ea typeface="AR P丸ゴシック体M" panose="020B0600010101010101" pitchFamily="50" charset="-128"/>
            </a:endParaRPr>
          </a:p>
        </p:txBody>
      </p:sp>
      <p:sp>
        <p:nvSpPr>
          <p:cNvPr id="46085" name="Text Box 555"/>
          <p:cNvSpPr txBox="1">
            <a:spLocks noChangeArrowheads="1"/>
          </p:cNvSpPr>
          <p:nvPr/>
        </p:nvSpPr>
        <p:spPr bwMode="auto">
          <a:xfrm>
            <a:off x="279400" y="1466850"/>
            <a:ext cx="6438900" cy="627063"/>
          </a:xfrm>
          <a:prstGeom prst="rect">
            <a:avLst/>
          </a:prstGeom>
          <a:noFill/>
          <a:ln w="9525">
            <a:noFill/>
            <a:miter lim="800000"/>
            <a:headEnd/>
            <a:tailEnd/>
          </a:ln>
        </p:spPr>
        <p:txBody>
          <a:bodyPr lIns="27432" tIns="18288" rIns="0" bIns="0"/>
          <a:lstStyle/>
          <a:p>
            <a:pPr lvl="1"/>
            <a:r>
              <a:rPr lang="ja-JP" altLang="en-US" sz="2000" u="sng">
                <a:latin typeface="ＭＳ ゴシック" pitchFamily="49" charset="-128"/>
                <a:ea typeface="ＭＳ ゴシック" pitchFamily="49" charset="-128"/>
              </a:rPr>
              <a:t>低コスト</a:t>
            </a:r>
            <a:r>
              <a:rPr lang="ja-JP" altLang="en-US" sz="2000">
                <a:latin typeface="ＭＳ ゴシック" pitchFamily="49" charset="-128"/>
                <a:ea typeface="ＭＳ ゴシック" pitchFamily="49" charset="-128"/>
              </a:rPr>
              <a:t>・</a:t>
            </a:r>
            <a:r>
              <a:rPr lang="ja-JP" altLang="en-US" sz="2000" u="sng">
                <a:latin typeface="ＭＳ ゴシック" pitchFamily="49" charset="-128"/>
                <a:ea typeface="ＭＳ ゴシック" pitchFamily="49" charset="-128"/>
              </a:rPr>
              <a:t>文化財への少影響</a:t>
            </a:r>
            <a:r>
              <a:rPr lang="ja-JP" altLang="en-US" sz="2000">
                <a:latin typeface="ＭＳ ゴシック" pitchFamily="49" charset="-128"/>
                <a:ea typeface="ＭＳ ゴシック" pitchFamily="49" charset="-128"/>
              </a:rPr>
              <a:t>で</a:t>
            </a:r>
            <a:r>
              <a:rPr lang="ja-JP" altLang="en-US" sz="2000" b="1" u="sng">
                <a:latin typeface="ＭＳ ゴシック" pitchFamily="49" charset="-128"/>
                <a:ea typeface="ＭＳ ゴシック" pitchFamily="49" charset="-128"/>
              </a:rPr>
              <a:t>大きな効果</a:t>
            </a:r>
          </a:p>
        </p:txBody>
      </p:sp>
      <p:sp>
        <p:nvSpPr>
          <p:cNvPr id="9" name="円形吹き出し 8"/>
          <p:cNvSpPr/>
          <p:nvPr/>
        </p:nvSpPr>
        <p:spPr>
          <a:xfrm>
            <a:off x="684213" y="3713163"/>
            <a:ext cx="2592387" cy="1338262"/>
          </a:xfrm>
          <a:prstGeom prst="wedgeEllipseCallout">
            <a:avLst>
              <a:gd name="adj1" fmla="val 17380"/>
              <a:gd name="adj2" fmla="val 66294"/>
            </a:avLst>
          </a:prstGeom>
          <a:solidFill>
            <a:srgbClr val="FFFFCC"/>
          </a:solid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ja-JP" altLang="en-US"/>
          </a:p>
        </p:txBody>
      </p:sp>
      <p:sp>
        <p:nvSpPr>
          <p:cNvPr id="46087" name="テキスト ボックス 4"/>
          <p:cNvSpPr txBox="1">
            <a:spLocks noChangeArrowheads="1"/>
          </p:cNvSpPr>
          <p:nvPr/>
        </p:nvSpPr>
        <p:spPr bwMode="auto">
          <a:xfrm>
            <a:off x="900113" y="3967163"/>
            <a:ext cx="2736850" cy="831850"/>
          </a:xfrm>
          <a:prstGeom prst="rect">
            <a:avLst/>
          </a:prstGeom>
          <a:noFill/>
          <a:ln w="9525">
            <a:noFill/>
            <a:miter lim="800000"/>
            <a:headEnd/>
            <a:tailEnd/>
          </a:ln>
        </p:spPr>
        <p:txBody>
          <a:bodyPr>
            <a:spAutoFit/>
          </a:bodyPr>
          <a:lstStyle/>
          <a:p>
            <a:r>
              <a:rPr lang="ja-JP" altLang="en-US">
                <a:latin typeface="HGP教科書体" pitchFamily="18" charset="-128"/>
                <a:ea typeface="HGP教科書体" pitchFamily="18" charset="-128"/>
              </a:rPr>
              <a:t>・イベント開催代</a:t>
            </a:r>
            <a:endParaRPr lang="en-US" altLang="ja-JP">
              <a:latin typeface="HGP教科書体" pitchFamily="18" charset="-128"/>
              <a:ea typeface="HGP教科書体" pitchFamily="18" charset="-128"/>
            </a:endParaRPr>
          </a:p>
          <a:p>
            <a:r>
              <a:rPr lang="ja-JP" altLang="en-US">
                <a:latin typeface="HGP教科書体" pitchFamily="18" charset="-128"/>
                <a:ea typeface="HGP教科書体" pitchFamily="18" charset="-128"/>
              </a:rPr>
              <a:t>・</a:t>
            </a:r>
            <a:r>
              <a:rPr lang="en-US" altLang="ja-JP">
                <a:latin typeface="HGP教科書体" pitchFamily="18" charset="-128"/>
                <a:ea typeface="HGP教科書体" pitchFamily="18" charset="-128"/>
              </a:rPr>
              <a:t>AR</a:t>
            </a:r>
            <a:r>
              <a:rPr lang="ja-JP" altLang="en-US">
                <a:latin typeface="HGP教科書体" pitchFamily="18" charset="-128"/>
                <a:ea typeface="HGP教科書体" pitchFamily="18" charset="-128"/>
              </a:rPr>
              <a:t>アプリ開発</a:t>
            </a:r>
          </a:p>
        </p:txBody>
      </p:sp>
      <p:grpSp>
        <p:nvGrpSpPr>
          <p:cNvPr id="6" name="グループ化 5"/>
          <p:cNvGrpSpPr>
            <a:grpSpLocks/>
          </p:cNvGrpSpPr>
          <p:nvPr/>
        </p:nvGrpSpPr>
        <p:grpSpPr bwMode="auto">
          <a:xfrm>
            <a:off x="5219700" y="630238"/>
            <a:ext cx="3570288" cy="3336925"/>
            <a:chOff x="5220072" y="629830"/>
            <a:chExt cx="3570287" cy="3336925"/>
          </a:xfrm>
        </p:grpSpPr>
        <p:sp>
          <p:nvSpPr>
            <p:cNvPr id="11" name="円形吹き出し 10"/>
            <p:cNvSpPr/>
            <p:nvPr/>
          </p:nvSpPr>
          <p:spPr>
            <a:xfrm>
              <a:off x="5220072" y="629830"/>
              <a:ext cx="3570287" cy="3336925"/>
            </a:xfrm>
            <a:prstGeom prst="wedgeEllipseCallout">
              <a:avLst>
                <a:gd name="adj1" fmla="val -11993"/>
                <a:gd name="adj2" fmla="val 57427"/>
              </a:avLst>
            </a:prstGeom>
            <a:solidFill>
              <a:srgbClr val="FFFFCC"/>
            </a:solidFill>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ja-JP" altLang="en-US"/>
            </a:p>
          </p:txBody>
        </p:sp>
        <p:sp>
          <p:nvSpPr>
            <p:cNvPr id="46090" name="テキスト ボックス 9"/>
            <p:cNvSpPr txBox="1">
              <a:spLocks noChangeArrowheads="1"/>
            </p:cNvSpPr>
            <p:nvPr/>
          </p:nvSpPr>
          <p:spPr bwMode="auto">
            <a:xfrm>
              <a:off x="5670922" y="1044167"/>
              <a:ext cx="3119437" cy="2586038"/>
            </a:xfrm>
            <a:prstGeom prst="rect">
              <a:avLst/>
            </a:prstGeom>
            <a:noFill/>
            <a:ln w="9525">
              <a:noFill/>
              <a:miter lim="800000"/>
              <a:headEnd/>
              <a:tailEnd/>
            </a:ln>
          </p:spPr>
          <p:txBody>
            <a:bodyPr>
              <a:spAutoFit/>
            </a:bodyPr>
            <a:lstStyle/>
            <a:p>
              <a:r>
                <a:rPr lang="ja-JP" altLang="en-US">
                  <a:latin typeface="HGP教科書体" pitchFamily="18" charset="-128"/>
                  <a:ea typeface="HGP教科書体" pitchFamily="18" charset="-128"/>
                </a:rPr>
                <a:t>・観光客入場料</a:t>
              </a:r>
              <a:endParaRPr lang="en-US" altLang="ja-JP">
                <a:latin typeface="HGP教科書体" pitchFamily="18" charset="-128"/>
                <a:ea typeface="HGP教科書体" pitchFamily="18" charset="-128"/>
              </a:endParaRPr>
            </a:p>
            <a:p>
              <a:r>
                <a:rPr lang="ja-JP" altLang="en-US" sz="1800">
                  <a:latin typeface="HGP教科書体" pitchFamily="18" charset="-128"/>
                  <a:ea typeface="HGP教科書体" pitchFamily="18" charset="-128"/>
                </a:rPr>
                <a:t>（イベント当日＋リピーター）</a:t>
              </a:r>
              <a:endParaRPr lang="en-US" altLang="ja-JP" sz="1800">
                <a:latin typeface="HGP教科書体" pitchFamily="18" charset="-128"/>
                <a:ea typeface="HGP教科書体" pitchFamily="18" charset="-128"/>
              </a:endParaRPr>
            </a:p>
            <a:p>
              <a:r>
                <a:rPr lang="ja-JP" altLang="en-US">
                  <a:latin typeface="HGP教科書体" pitchFamily="18" charset="-128"/>
                  <a:ea typeface="HGP教科書体" pitchFamily="18" charset="-128"/>
                </a:rPr>
                <a:t>・飲食代・宿泊代</a:t>
              </a:r>
              <a:endParaRPr lang="en-US" altLang="ja-JP">
                <a:latin typeface="HGP教科書体" pitchFamily="18" charset="-128"/>
                <a:ea typeface="HGP教科書体" pitchFamily="18" charset="-128"/>
              </a:endParaRPr>
            </a:p>
            <a:p>
              <a:r>
                <a:rPr lang="ja-JP" altLang="en-US">
                  <a:latin typeface="HGP教科書体" pitchFamily="18" charset="-128"/>
                  <a:ea typeface="HGP教科書体" pitchFamily="18" charset="-128"/>
                </a:rPr>
                <a:t>・交通費・おみやげ代</a:t>
              </a:r>
              <a:endParaRPr lang="en-US" altLang="ja-JP">
                <a:latin typeface="HGP教科書体" pitchFamily="18" charset="-128"/>
                <a:ea typeface="HGP教科書体" pitchFamily="18" charset="-128"/>
              </a:endParaRPr>
            </a:p>
            <a:p>
              <a:r>
                <a:rPr lang="ja-JP" altLang="en-US">
                  <a:latin typeface="HGP教科書体" pitchFamily="18" charset="-128"/>
                  <a:ea typeface="HGP教科書体" pitchFamily="18" charset="-128"/>
                </a:rPr>
                <a:t>・歴史認識の向上</a:t>
              </a:r>
              <a:endParaRPr lang="en-US" altLang="ja-JP">
                <a:latin typeface="HGP教科書体" pitchFamily="18" charset="-128"/>
                <a:ea typeface="HGP教科書体" pitchFamily="18" charset="-128"/>
              </a:endParaRPr>
            </a:p>
            <a:p>
              <a:r>
                <a:rPr lang="ja-JP" altLang="en-US">
                  <a:latin typeface="HGP教科書体" pitchFamily="18" charset="-128"/>
                  <a:ea typeface="HGP教科書体" pitchFamily="18" charset="-128"/>
                </a:rPr>
                <a:t>・若者への呼び込み</a:t>
              </a:r>
              <a:endParaRPr lang="en-US" altLang="ja-JP">
                <a:latin typeface="HGP教科書体" pitchFamily="18" charset="-128"/>
                <a:ea typeface="HGP教科書体" pitchFamily="18" charset="-128"/>
              </a:endParaRPr>
            </a:p>
            <a:p>
              <a:r>
                <a:rPr lang="ja-JP" altLang="en-US">
                  <a:latin typeface="HGP教科書体" pitchFamily="18" charset="-128"/>
                  <a:ea typeface="HGP教科書体" pitchFamily="18" charset="-128"/>
                </a:rPr>
                <a:t>・地域愛の醸成　　</a:t>
              </a:r>
              <a:r>
                <a:rPr lang="en-US" altLang="ja-JP">
                  <a:latin typeface="HGP教科書体" pitchFamily="18" charset="-128"/>
                  <a:ea typeface="HGP教科書体" pitchFamily="18" charset="-128"/>
                </a:rPr>
                <a:t>etc</a:t>
              </a:r>
              <a:endParaRPr lang="ja-JP" altLang="en-US">
                <a:latin typeface="HGP教科書体" pitchFamily="18" charset="-128"/>
                <a:ea typeface="HGP教科書体" pitchFamily="18" charset="-128"/>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eaLnBrk="1" hangingPunct="1">
              <a:defRPr/>
            </a:pPr>
            <a:r>
              <a:rPr lang="ja-JP" altLang="en-US" sz="3600" dirty="0" smtClean="0"/>
              <a:t>費用対効果</a:t>
            </a:r>
            <a:endParaRPr lang="ja-JP" altLang="en-US" sz="3600" dirty="0"/>
          </a:p>
        </p:txBody>
      </p:sp>
      <p:pic>
        <p:nvPicPr>
          <p:cNvPr id="47106" name="Picture 2" descr="てんびん 天秤 天びん"/>
          <p:cNvPicPr>
            <a:picLocks noChangeAspect="1" noChangeArrowheads="1"/>
          </p:cNvPicPr>
          <p:nvPr/>
        </p:nvPicPr>
        <p:blipFill>
          <a:blip r:embed="rId2"/>
          <a:srcRect/>
          <a:stretch>
            <a:fillRect/>
          </a:stretch>
        </p:blipFill>
        <p:spPr bwMode="auto">
          <a:xfrm>
            <a:off x="1403350" y="2085975"/>
            <a:ext cx="6126163" cy="4583113"/>
          </a:xfrm>
          <a:prstGeom prst="rect">
            <a:avLst/>
          </a:prstGeom>
          <a:noFill/>
          <a:ln w="9525">
            <a:noFill/>
            <a:miter lim="800000"/>
            <a:headEnd/>
            <a:tailEnd/>
          </a:ln>
        </p:spPr>
      </p:pic>
      <p:sp>
        <p:nvSpPr>
          <p:cNvPr id="3" name="正方形/長方形 2"/>
          <p:cNvSpPr/>
          <p:nvPr/>
        </p:nvSpPr>
        <p:spPr>
          <a:xfrm>
            <a:off x="5452930" y="5571932"/>
            <a:ext cx="2122697" cy="92333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altLang="ja-JP"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 P丸ゴシック体M" panose="020B0600010101010101" pitchFamily="50" charset="-128"/>
                <a:ea typeface="AR P丸ゴシック体M" panose="020B0600010101010101" pitchFamily="50" charset="-128"/>
              </a:rPr>
              <a:t>【</a:t>
            </a:r>
            <a:r>
              <a:rPr lang="ja-JP" alt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 P丸ゴシック体M" panose="020B0600010101010101" pitchFamily="50" charset="-128"/>
                <a:ea typeface="AR P丸ゴシック体M" panose="020B0600010101010101" pitchFamily="50" charset="-128"/>
              </a:rPr>
              <a:t>効果</a:t>
            </a:r>
            <a:r>
              <a:rPr lang="en-US" altLang="ja-JP"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 P丸ゴシック体M" panose="020B0600010101010101" pitchFamily="50" charset="-128"/>
                <a:ea typeface="AR P丸ゴシック体M" panose="020B0600010101010101" pitchFamily="50" charset="-128"/>
              </a:rPr>
              <a:t>】</a:t>
            </a:r>
            <a:endParaRPr lang="ja-JP" alt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 P丸ゴシック体M" panose="020B0600010101010101" pitchFamily="50" charset="-128"/>
              <a:ea typeface="AR P丸ゴシック体M" panose="020B0600010101010101" pitchFamily="50" charset="-128"/>
            </a:endParaRPr>
          </a:p>
        </p:txBody>
      </p:sp>
      <p:sp>
        <p:nvSpPr>
          <p:cNvPr id="7" name="正方形/長方形 6"/>
          <p:cNvSpPr/>
          <p:nvPr/>
        </p:nvSpPr>
        <p:spPr>
          <a:xfrm>
            <a:off x="1300030" y="4454332"/>
            <a:ext cx="2122697" cy="92333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altLang="ja-JP" sz="5400" b="1" cap="all" dirty="0">
                <a:ln w="0"/>
                <a:solidFill>
                  <a:srgbClr val="0066FF"/>
                </a:solidFill>
                <a:effectLst>
                  <a:reflection blurRad="12700" stA="50000" endPos="50000" dist="5000" dir="5400000" sy="-100000" rotWithShape="0"/>
                </a:effectLst>
                <a:latin typeface="AR P丸ゴシック体M" panose="020B0600010101010101" pitchFamily="50" charset="-128"/>
                <a:ea typeface="AR P丸ゴシック体M" panose="020B0600010101010101" pitchFamily="50" charset="-128"/>
              </a:rPr>
              <a:t>【</a:t>
            </a:r>
            <a:r>
              <a:rPr lang="ja-JP" altLang="en-US" sz="5400" b="1" cap="all" dirty="0">
                <a:ln w="0"/>
                <a:solidFill>
                  <a:srgbClr val="0066FF"/>
                </a:solidFill>
                <a:effectLst>
                  <a:reflection blurRad="12700" stA="50000" endPos="50000" dist="5000" dir="5400000" sy="-100000" rotWithShape="0"/>
                </a:effectLst>
                <a:latin typeface="AR P丸ゴシック体M" panose="020B0600010101010101" pitchFamily="50" charset="-128"/>
                <a:ea typeface="AR P丸ゴシック体M" panose="020B0600010101010101" pitchFamily="50" charset="-128"/>
              </a:rPr>
              <a:t>費用</a:t>
            </a:r>
            <a:r>
              <a:rPr lang="en-US" altLang="ja-JP" sz="5400" b="1" cap="all" dirty="0">
                <a:ln w="0"/>
                <a:solidFill>
                  <a:srgbClr val="0066FF"/>
                </a:solidFill>
                <a:effectLst>
                  <a:reflection blurRad="12700" stA="50000" endPos="50000" dist="5000" dir="5400000" sy="-100000" rotWithShape="0"/>
                </a:effectLst>
                <a:latin typeface="AR P丸ゴシック体M" panose="020B0600010101010101" pitchFamily="50" charset="-128"/>
                <a:ea typeface="AR P丸ゴシック体M" panose="020B0600010101010101" pitchFamily="50" charset="-128"/>
              </a:rPr>
              <a:t>】</a:t>
            </a:r>
            <a:endParaRPr lang="ja-JP" altLang="en-US" sz="5400" b="1" cap="all" dirty="0">
              <a:ln w="0"/>
              <a:solidFill>
                <a:srgbClr val="0066FF"/>
              </a:solidFill>
              <a:effectLst>
                <a:reflection blurRad="12700" stA="50000" endPos="50000" dist="5000" dir="5400000" sy="-100000" rotWithShape="0"/>
              </a:effectLst>
              <a:latin typeface="AR P丸ゴシック体M" panose="020B0600010101010101" pitchFamily="50" charset="-128"/>
              <a:ea typeface="AR P丸ゴシック体M" panose="020B0600010101010101" pitchFamily="50" charset="-128"/>
            </a:endParaRPr>
          </a:p>
        </p:txBody>
      </p:sp>
      <p:sp>
        <p:nvSpPr>
          <p:cNvPr id="4" name="円形吹き出し 3"/>
          <p:cNvSpPr/>
          <p:nvPr/>
        </p:nvSpPr>
        <p:spPr>
          <a:xfrm>
            <a:off x="323850" y="3038475"/>
            <a:ext cx="2592388" cy="1338263"/>
          </a:xfrm>
          <a:prstGeom prst="wedgeEllipseCallout">
            <a:avLst>
              <a:gd name="adj1" fmla="val 17380"/>
              <a:gd name="adj2" fmla="val 66294"/>
            </a:avLst>
          </a:prstGeom>
          <a:solidFill>
            <a:srgbClr val="FFFFCC"/>
          </a:solid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ja-JP" altLang="en-US"/>
          </a:p>
        </p:txBody>
      </p:sp>
      <p:sp>
        <p:nvSpPr>
          <p:cNvPr id="47110" name="テキスト ボックス 4"/>
          <p:cNvSpPr txBox="1">
            <a:spLocks noChangeArrowheads="1"/>
          </p:cNvSpPr>
          <p:nvPr/>
        </p:nvSpPr>
        <p:spPr bwMode="auto">
          <a:xfrm>
            <a:off x="539750" y="3292475"/>
            <a:ext cx="2736850" cy="831850"/>
          </a:xfrm>
          <a:prstGeom prst="rect">
            <a:avLst/>
          </a:prstGeom>
          <a:noFill/>
          <a:ln w="9525">
            <a:noFill/>
            <a:miter lim="800000"/>
            <a:headEnd/>
            <a:tailEnd/>
          </a:ln>
        </p:spPr>
        <p:txBody>
          <a:bodyPr>
            <a:spAutoFit/>
          </a:bodyPr>
          <a:lstStyle/>
          <a:p>
            <a:r>
              <a:rPr lang="ja-JP" altLang="en-US">
                <a:latin typeface="HGP教科書体" pitchFamily="18" charset="-128"/>
                <a:ea typeface="HGP教科書体" pitchFamily="18" charset="-128"/>
              </a:rPr>
              <a:t>・イベント開催代</a:t>
            </a:r>
            <a:endParaRPr lang="en-US" altLang="ja-JP">
              <a:latin typeface="HGP教科書体" pitchFamily="18" charset="-128"/>
              <a:ea typeface="HGP教科書体" pitchFamily="18" charset="-128"/>
            </a:endParaRPr>
          </a:p>
          <a:p>
            <a:r>
              <a:rPr lang="ja-JP" altLang="en-US">
                <a:latin typeface="HGP教科書体" pitchFamily="18" charset="-128"/>
                <a:ea typeface="HGP教科書体" pitchFamily="18" charset="-128"/>
              </a:rPr>
              <a:t>・</a:t>
            </a:r>
            <a:r>
              <a:rPr lang="en-US" altLang="ja-JP">
                <a:latin typeface="HGP教科書体" pitchFamily="18" charset="-128"/>
                <a:ea typeface="HGP教科書体" pitchFamily="18" charset="-128"/>
              </a:rPr>
              <a:t>AR</a:t>
            </a:r>
            <a:r>
              <a:rPr lang="ja-JP" altLang="en-US">
                <a:latin typeface="HGP教科書体" pitchFamily="18" charset="-128"/>
                <a:ea typeface="HGP教科書体" pitchFamily="18" charset="-128"/>
              </a:rPr>
              <a:t>アプリ開発</a:t>
            </a:r>
          </a:p>
        </p:txBody>
      </p:sp>
      <p:sp>
        <p:nvSpPr>
          <p:cNvPr id="9" name="円形吹き出し 8"/>
          <p:cNvSpPr/>
          <p:nvPr/>
        </p:nvSpPr>
        <p:spPr>
          <a:xfrm>
            <a:off x="5376863" y="1916113"/>
            <a:ext cx="3570287" cy="3336925"/>
          </a:xfrm>
          <a:prstGeom prst="wedgeEllipseCallout">
            <a:avLst>
              <a:gd name="adj1" fmla="val -11993"/>
              <a:gd name="adj2" fmla="val 57427"/>
            </a:avLst>
          </a:prstGeom>
          <a:solidFill>
            <a:srgbClr val="FFFFCC"/>
          </a:solidFill>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ja-JP" altLang="en-US"/>
          </a:p>
        </p:txBody>
      </p:sp>
      <p:sp>
        <p:nvSpPr>
          <p:cNvPr id="47112" name="テキスト ボックス 9"/>
          <p:cNvSpPr txBox="1">
            <a:spLocks noChangeArrowheads="1"/>
          </p:cNvSpPr>
          <p:nvPr/>
        </p:nvSpPr>
        <p:spPr bwMode="auto">
          <a:xfrm>
            <a:off x="5827713" y="2330450"/>
            <a:ext cx="3119437" cy="2586038"/>
          </a:xfrm>
          <a:prstGeom prst="rect">
            <a:avLst/>
          </a:prstGeom>
          <a:noFill/>
          <a:ln w="9525">
            <a:noFill/>
            <a:miter lim="800000"/>
            <a:headEnd/>
            <a:tailEnd/>
          </a:ln>
        </p:spPr>
        <p:txBody>
          <a:bodyPr>
            <a:spAutoFit/>
          </a:bodyPr>
          <a:lstStyle/>
          <a:p>
            <a:r>
              <a:rPr lang="ja-JP" altLang="en-US">
                <a:latin typeface="HGP教科書体" pitchFamily="18" charset="-128"/>
                <a:ea typeface="HGP教科書体" pitchFamily="18" charset="-128"/>
              </a:rPr>
              <a:t>・観光客入場料</a:t>
            </a:r>
            <a:endParaRPr lang="en-US" altLang="ja-JP">
              <a:latin typeface="HGP教科書体" pitchFamily="18" charset="-128"/>
              <a:ea typeface="HGP教科書体" pitchFamily="18" charset="-128"/>
            </a:endParaRPr>
          </a:p>
          <a:p>
            <a:r>
              <a:rPr lang="ja-JP" altLang="en-US" sz="1800">
                <a:latin typeface="HGP教科書体" pitchFamily="18" charset="-128"/>
                <a:ea typeface="HGP教科書体" pitchFamily="18" charset="-128"/>
              </a:rPr>
              <a:t>（イベント当日＋リピーター）</a:t>
            </a:r>
            <a:endParaRPr lang="en-US" altLang="ja-JP" sz="1800">
              <a:latin typeface="HGP教科書体" pitchFamily="18" charset="-128"/>
              <a:ea typeface="HGP教科書体" pitchFamily="18" charset="-128"/>
            </a:endParaRPr>
          </a:p>
          <a:p>
            <a:r>
              <a:rPr lang="ja-JP" altLang="en-US">
                <a:latin typeface="HGP教科書体" pitchFamily="18" charset="-128"/>
                <a:ea typeface="HGP教科書体" pitchFamily="18" charset="-128"/>
              </a:rPr>
              <a:t>・飲食代・宿泊代</a:t>
            </a:r>
            <a:endParaRPr lang="en-US" altLang="ja-JP">
              <a:latin typeface="HGP教科書体" pitchFamily="18" charset="-128"/>
              <a:ea typeface="HGP教科書体" pitchFamily="18" charset="-128"/>
            </a:endParaRPr>
          </a:p>
          <a:p>
            <a:r>
              <a:rPr lang="ja-JP" altLang="en-US">
                <a:latin typeface="HGP教科書体" pitchFamily="18" charset="-128"/>
                <a:ea typeface="HGP教科書体" pitchFamily="18" charset="-128"/>
              </a:rPr>
              <a:t>・交通費・おみやげ代</a:t>
            </a:r>
            <a:endParaRPr lang="en-US" altLang="ja-JP">
              <a:latin typeface="HGP教科書体" pitchFamily="18" charset="-128"/>
              <a:ea typeface="HGP教科書体" pitchFamily="18" charset="-128"/>
            </a:endParaRPr>
          </a:p>
          <a:p>
            <a:r>
              <a:rPr lang="ja-JP" altLang="en-US">
                <a:latin typeface="HGP教科書体" pitchFamily="18" charset="-128"/>
                <a:ea typeface="HGP教科書体" pitchFamily="18" charset="-128"/>
              </a:rPr>
              <a:t>・歴史認識の向上</a:t>
            </a:r>
            <a:endParaRPr lang="en-US" altLang="ja-JP">
              <a:latin typeface="HGP教科書体" pitchFamily="18" charset="-128"/>
              <a:ea typeface="HGP教科書体" pitchFamily="18" charset="-128"/>
            </a:endParaRPr>
          </a:p>
          <a:p>
            <a:r>
              <a:rPr lang="ja-JP" altLang="en-US">
                <a:latin typeface="HGP教科書体" pitchFamily="18" charset="-128"/>
                <a:ea typeface="HGP教科書体" pitchFamily="18" charset="-128"/>
              </a:rPr>
              <a:t>・若者への呼び込み</a:t>
            </a:r>
            <a:endParaRPr lang="en-US" altLang="ja-JP">
              <a:latin typeface="HGP教科書体" pitchFamily="18" charset="-128"/>
              <a:ea typeface="HGP教科書体" pitchFamily="18" charset="-128"/>
            </a:endParaRPr>
          </a:p>
          <a:p>
            <a:r>
              <a:rPr lang="ja-JP" altLang="en-US">
                <a:latin typeface="HGP教科書体" pitchFamily="18" charset="-128"/>
                <a:ea typeface="HGP教科書体" pitchFamily="18" charset="-128"/>
              </a:rPr>
              <a:t>・地域愛の醸成　　</a:t>
            </a:r>
            <a:r>
              <a:rPr lang="en-US" altLang="ja-JP">
                <a:latin typeface="HGP教科書体" pitchFamily="18" charset="-128"/>
                <a:ea typeface="HGP教科書体" pitchFamily="18" charset="-128"/>
              </a:rPr>
              <a:t>etc</a:t>
            </a:r>
            <a:endParaRPr lang="ja-JP" altLang="en-US">
              <a:latin typeface="HGP教科書体" pitchFamily="18" charset="-128"/>
              <a:ea typeface="HGP教科書体" pitchFamily="18" charset="-128"/>
            </a:endParaRPr>
          </a:p>
        </p:txBody>
      </p:sp>
      <p:sp>
        <p:nvSpPr>
          <p:cNvPr id="47113" name="Text Box 555"/>
          <p:cNvSpPr txBox="1">
            <a:spLocks noChangeArrowheads="1"/>
          </p:cNvSpPr>
          <p:nvPr/>
        </p:nvSpPr>
        <p:spPr bwMode="auto">
          <a:xfrm>
            <a:off x="279400" y="1466850"/>
            <a:ext cx="6438900" cy="627063"/>
          </a:xfrm>
          <a:prstGeom prst="rect">
            <a:avLst/>
          </a:prstGeom>
          <a:noFill/>
          <a:ln w="9525">
            <a:noFill/>
            <a:miter lim="800000"/>
            <a:headEnd/>
            <a:tailEnd/>
          </a:ln>
        </p:spPr>
        <p:txBody>
          <a:bodyPr lIns="27432" tIns="18288" rIns="0" bIns="0"/>
          <a:lstStyle/>
          <a:p>
            <a:pPr lvl="1"/>
            <a:r>
              <a:rPr lang="ja-JP" altLang="en-US" sz="2000" u="sng">
                <a:latin typeface="ＭＳ ゴシック" pitchFamily="49" charset="-128"/>
                <a:ea typeface="ＭＳ ゴシック" pitchFamily="49" charset="-128"/>
              </a:rPr>
              <a:t>低コスト</a:t>
            </a:r>
            <a:r>
              <a:rPr lang="ja-JP" altLang="en-US" sz="2000">
                <a:latin typeface="ＭＳ ゴシック" pitchFamily="49" charset="-128"/>
                <a:ea typeface="ＭＳ ゴシック" pitchFamily="49" charset="-128"/>
              </a:rPr>
              <a:t>・</a:t>
            </a:r>
            <a:r>
              <a:rPr lang="ja-JP" altLang="en-US" sz="2000" u="sng">
                <a:latin typeface="ＭＳ ゴシック" pitchFamily="49" charset="-128"/>
                <a:ea typeface="ＭＳ ゴシック" pitchFamily="49" charset="-128"/>
              </a:rPr>
              <a:t>文化財への少影響</a:t>
            </a:r>
            <a:r>
              <a:rPr lang="ja-JP" altLang="en-US" sz="2000">
                <a:latin typeface="ＭＳ ゴシック" pitchFamily="49" charset="-128"/>
                <a:ea typeface="ＭＳ ゴシック" pitchFamily="49" charset="-128"/>
              </a:rPr>
              <a:t>で</a:t>
            </a:r>
            <a:r>
              <a:rPr lang="ja-JP" altLang="en-US" sz="2000" b="1" u="sng">
                <a:latin typeface="ＭＳ ゴシック" pitchFamily="49" charset="-128"/>
                <a:ea typeface="ＭＳ ゴシック" pitchFamily="49" charset="-128"/>
              </a:rPr>
              <a:t>大きな効果</a:t>
            </a:r>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二等辺三角形 10"/>
          <p:cNvSpPr/>
          <p:nvPr/>
        </p:nvSpPr>
        <p:spPr>
          <a:xfrm>
            <a:off x="107504" y="1560487"/>
            <a:ext cx="5258470" cy="4259307"/>
          </a:xfrm>
          <a:prstGeom prst="triangl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b" anchorCtr="1">
            <a:normAutofit/>
          </a:bodyPr>
          <a:lstStyle/>
          <a:p>
            <a:pPr algn="ctr"/>
            <a:r>
              <a:rPr kumimoji="1" lang="ja-JP" altLang="en-US" sz="2000" b="1" dirty="0" smtClean="0">
                <a:solidFill>
                  <a:schemeClr val="tx1"/>
                </a:solidFill>
                <a:latin typeface="HGSｺﾞｼｯｸM" panose="020B0600000000000000" pitchFamily="50" charset="-128"/>
                <a:ea typeface="HGSｺﾞｼｯｸM" panose="020B0600000000000000" pitchFamily="50" charset="-128"/>
              </a:rPr>
              <a:t>教える　</a:t>
            </a:r>
            <a:r>
              <a:rPr kumimoji="1" lang="en-US" altLang="ja-JP" sz="2000" b="1" dirty="0" smtClean="0">
                <a:solidFill>
                  <a:schemeClr val="tx1"/>
                </a:solidFill>
                <a:latin typeface="HGSｺﾞｼｯｸM" panose="020B0600000000000000" pitchFamily="50" charset="-128"/>
                <a:ea typeface="HGSｺﾞｼｯｸM" panose="020B0600000000000000" pitchFamily="50" charset="-128"/>
              </a:rPr>
              <a:t>90</a:t>
            </a:r>
            <a:r>
              <a:rPr kumimoji="1" lang="ja-JP" altLang="en-US" sz="2000" b="1" dirty="0" smtClean="0">
                <a:solidFill>
                  <a:schemeClr val="tx1"/>
                </a:solidFill>
                <a:latin typeface="HGSｺﾞｼｯｸM" panose="020B0600000000000000" pitchFamily="50" charset="-128"/>
                <a:ea typeface="HGSｺﾞｼｯｸM" panose="020B0600000000000000" pitchFamily="50" charset="-128"/>
              </a:rPr>
              <a:t>％</a:t>
            </a:r>
            <a:endParaRPr kumimoji="1" lang="ja-JP" altLang="en-US" sz="2000" b="1" dirty="0">
              <a:solidFill>
                <a:schemeClr val="tx1"/>
              </a:solidFill>
              <a:latin typeface="HGSｺﾞｼｯｸM" panose="020B0600000000000000" pitchFamily="50" charset="-128"/>
              <a:ea typeface="HGSｺﾞｼｯｸM" panose="020B0600000000000000" pitchFamily="50" charset="-128"/>
            </a:endParaRPr>
          </a:p>
        </p:txBody>
      </p:sp>
      <p:sp>
        <p:nvSpPr>
          <p:cNvPr id="12" name="二等辺三角形 11"/>
          <p:cNvSpPr/>
          <p:nvPr/>
        </p:nvSpPr>
        <p:spPr>
          <a:xfrm>
            <a:off x="107504" y="1560487"/>
            <a:ext cx="5258470" cy="4259307"/>
          </a:xfrm>
          <a:prstGeom prst="triangl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b" anchorCtr="1">
            <a:normAutofit/>
          </a:bodyPr>
          <a:lstStyle/>
          <a:p>
            <a:pPr algn="ctr"/>
            <a:r>
              <a:rPr kumimoji="1" lang="ja-JP" altLang="en-US" sz="2000" b="1" dirty="0" smtClean="0">
                <a:solidFill>
                  <a:schemeClr val="tx1"/>
                </a:solidFill>
                <a:latin typeface="HGSｺﾞｼｯｸM" panose="020B0600000000000000" pitchFamily="50" charset="-128"/>
                <a:ea typeface="HGSｺﾞｼｯｸM" panose="020B0600000000000000" pitchFamily="50" charset="-128"/>
              </a:rPr>
              <a:t>教える　</a:t>
            </a:r>
            <a:r>
              <a:rPr kumimoji="1" lang="en-US" altLang="ja-JP" sz="2000" b="1" dirty="0" smtClean="0">
                <a:solidFill>
                  <a:schemeClr val="tx1"/>
                </a:solidFill>
                <a:latin typeface="HGSｺﾞｼｯｸM" panose="020B0600000000000000" pitchFamily="50" charset="-128"/>
                <a:ea typeface="HGSｺﾞｼｯｸM" panose="020B0600000000000000" pitchFamily="50" charset="-128"/>
              </a:rPr>
              <a:t>90</a:t>
            </a:r>
            <a:r>
              <a:rPr kumimoji="1" lang="ja-JP" altLang="en-US" sz="2000" b="1" dirty="0" smtClean="0">
                <a:solidFill>
                  <a:schemeClr val="tx1"/>
                </a:solidFill>
                <a:latin typeface="HGSｺﾞｼｯｸM" panose="020B0600000000000000" pitchFamily="50" charset="-128"/>
                <a:ea typeface="HGSｺﾞｼｯｸM" panose="020B0600000000000000" pitchFamily="50" charset="-128"/>
              </a:rPr>
              <a:t>％</a:t>
            </a:r>
            <a:endParaRPr kumimoji="1" lang="ja-JP" altLang="en-US" sz="2000" b="1" dirty="0">
              <a:solidFill>
                <a:schemeClr val="tx1"/>
              </a:solidFill>
              <a:latin typeface="HGSｺﾞｼｯｸM" panose="020B0600000000000000" pitchFamily="50" charset="-128"/>
              <a:ea typeface="HGSｺﾞｼｯｸM" panose="020B0600000000000000" pitchFamily="50" charset="-128"/>
            </a:endParaRPr>
          </a:p>
        </p:txBody>
      </p:sp>
      <p:sp>
        <p:nvSpPr>
          <p:cNvPr id="10" name="二等辺三角形 9"/>
          <p:cNvSpPr/>
          <p:nvPr/>
        </p:nvSpPr>
        <p:spPr>
          <a:xfrm>
            <a:off x="504396" y="1560488"/>
            <a:ext cx="4464686" cy="3616350"/>
          </a:xfrm>
          <a:prstGeom prst="triangle">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b" anchorCtr="1">
            <a:normAutofit/>
          </a:bodyPr>
          <a:lstStyle/>
          <a:p>
            <a:pPr algn="ctr"/>
            <a:r>
              <a:rPr kumimoji="1" lang="ja-JP" altLang="en-US" sz="2000" b="1" dirty="0" smtClean="0">
                <a:solidFill>
                  <a:schemeClr val="tx1"/>
                </a:solidFill>
                <a:latin typeface="HGSｺﾞｼｯｸM" panose="020B0600000000000000" pitchFamily="50" charset="-128"/>
                <a:ea typeface="HGSｺﾞｼｯｸM" panose="020B0600000000000000" pitchFamily="50" charset="-128"/>
              </a:rPr>
              <a:t>体験する　</a:t>
            </a:r>
            <a:r>
              <a:rPr kumimoji="1" lang="en-US" altLang="ja-JP" sz="2000" b="1" dirty="0" smtClean="0">
                <a:solidFill>
                  <a:schemeClr val="tx1"/>
                </a:solidFill>
                <a:latin typeface="HGSｺﾞｼｯｸM" panose="020B0600000000000000" pitchFamily="50" charset="-128"/>
                <a:ea typeface="HGSｺﾞｼｯｸM" panose="020B0600000000000000" pitchFamily="50" charset="-128"/>
              </a:rPr>
              <a:t>75</a:t>
            </a:r>
            <a:r>
              <a:rPr kumimoji="1" lang="ja-JP" altLang="en-US" sz="2000" b="1" dirty="0" smtClean="0">
                <a:solidFill>
                  <a:schemeClr val="tx1"/>
                </a:solidFill>
                <a:latin typeface="HGSｺﾞｼｯｸM" panose="020B0600000000000000" pitchFamily="50" charset="-128"/>
                <a:ea typeface="HGSｺﾞｼｯｸM" panose="020B0600000000000000" pitchFamily="50" charset="-128"/>
              </a:rPr>
              <a:t>％</a:t>
            </a:r>
            <a:endParaRPr kumimoji="1" lang="ja-JP" altLang="en-US" sz="2000" b="1" dirty="0">
              <a:solidFill>
                <a:schemeClr val="tx1"/>
              </a:solidFill>
              <a:latin typeface="HGSｺﾞｼｯｸM" panose="020B0600000000000000" pitchFamily="50" charset="-128"/>
              <a:ea typeface="HGSｺﾞｼｯｸM" panose="020B0600000000000000" pitchFamily="50" charset="-128"/>
            </a:endParaRPr>
          </a:p>
        </p:txBody>
      </p:sp>
      <p:sp>
        <p:nvSpPr>
          <p:cNvPr id="13" name="二等辺三角形 12"/>
          <p:cNvSpPr/>
          <p:nvPr/>
        </p:nvSpPr>
        <p:spPr>
          <a:xfrm>
            <a:off x="504396" y="1560488"/>
            <a:ext cx="4464686" cy="3616350"/>
          </a:xfrm>
          <a:prstGeom prst="triangle">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b" anchorCtr="1">
            <a:normAutofit/>
          </a:bodyPr>
          <a:lstStyle/>
          <a:p>
            <a:pPr algn="ctr"/>
            <a:r>
              <a:rPr kumimoji="1" lang="ja-JP" altLang="en-US" sz="2000" b="1" dirty="0" smtClean="0">
                <a:solidFill>
                  <a:schemeClr val="tx1"/>
                </a:solidFill>
                <a:latin typeface="HGSｺﾞｼｯｸM" panose="020B0600000000000000" pitchFamily="50" charset="-128"/>
                <a:ea typeface="HGSｺﾞｼｯｸM" panose="020B0600000000000000" pitchFamily="50" charset="-128"/>
              </a:rPr>
              <a:t>体験する　</a:t>
            </a:r>
            <a:r>
              <a:rPr kumimoji="1" lang="en-US" altLang="ja-JP" sz="2000" b="1" dirty="0" smtClean="0">
                <a:solidFill>
                  <a:schemeClr val="tx1"/>
                </a:solidFill>
                <a:latin typeface="HGSｺﾞｼｯｸM" panose="020B0600000000000000" pitchFamily="50" charset="-128"/>
                <a:ea typeface="HGSｺﾞｼｯｸM" panose="020B0600000000000000" pitchFamily="50" charset="-128"/>
              </a:rPr>
              <a:t>75</a:t>
            </a:r>
            <a:r>
              <a:rPr kumimoji="1" lang="ja-JP" altLang="en-US" sz="2000" b="1" dirty="0" smtClean="0">
                <a:solidFill>
                  <a:schemeClr val="tx1"/>
                </a:solidFill>
                <a:latin typeface="HGSｺﾞｼｯｸM" panose="020B0600000000000000" pitchFamily="50" charset="-128"/>
                <a:ea typeface="HGSｺﾞｼｯｸM" panose="020B0600000000000000" pitchFamily="50" charset="-128"/>
              </a:rPr>
              <a:t>％</a:t>
            </a:r>
            <a:endParaRPr kumimoji="1" lang="ja-JP" altLang="en-US" sz="2000" b="1" dirty="0">
              <a:solidFill>
                <a:schemeClr val="tx1"/>
              </a:solidFill>
              <a:latin typeface="HGSｺﾞｼｯｸM" panose="020B0600000000000000" pitchFamily="50" charset="-128"/>
              <a:ea typeface="HGSｺﾞｼｯｸM" panose="020B0600000000000000" pitchFamily="50" charset="-128"/>
            </a:endParaRPr>
          </a:p>
        </p:txBody>
      </p:sp>
      <p:sp>
        <p:nvSpPr>
          <p:cNvPr id="6" name="円/楕円 5"/>
          <p:cNvSpPr/>
          <p:nvPr/>
        </p:nvSpPr>
        <p:spPr>
          <a:xfrm>
            <a:off x="5579900" y="3938608"/>
            <a:ext cx="3450667" cy="1881187"/>
          </a:xfrm>
          <a:prstGeom prst="ellipse">
            <a:avLst/>
          </a:prstGeom>
          <a:gradFill>
            <a:gsLst>
              <a:gs pos="0">
                <a:srgbClr val="FF6699"/>
              </a:gs>
              <a:gs pos="35000">
                <a:srgbClr val="FF99FF"/>
              </a:gs>
              <a:gs pos="100000">
                <a:srgbClr val="FFCCFF"/>
              </a:gs>
            </a:gsLst>
          </a:gradFill>
          <a:ln>
            <a:noFill/>
          </a:ln>
          <a:effectLst>
            <a:outerShdw blurRad="40000" dist="20000" dir="5400000" rotWithShape="0">
              <a:srgbClr val="000000">
                <a:alpha val="38000"/>
              </a:srgbClr>
            </a:outerShdw>
            <a:reflection blurRad="6350" stA="50000" endA="300" endPos="55000" dir="5400000" sy="-100000" algn="bl" rotWithShape="0"/>
          </a:effectLst>
        </p:spPr>
        <p:style>
          <a:lnRef idx="1">
            <a:schemeClr val="accent2"/>
          </a:lnRef>
          <a:fillRef idx="2">
            <a:schemeClr val="accent2"/>
          </a:fillRef>
          <a:effectRef idx="1">
            <a:schemeClr val="accent2"/>
          </a:effectRef>
          <a:fontRef idx="minor">
            <a:schemeClr val="dk1"/>
          </a:fontRef>
        </p:style>
        <p:txBody>
          <a:bodyPr wrap="none" lIns="0" tIns="0" rIns="0" bIns="0" anchor="ctr" anchorCtr="1">
            <a:norm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ja-JP" altLang="en-US" sz="3500" dirty="0">
                <a:latin typeface="HGSｺﾞｼｯｸM" panose="020B0600000000000000" pitchFamily="50" charset="-128"/>
                <a:ea typeface="HGSｺﾞｼｯｸM" panose="020B0600000000000000" pitchFamily="50" charset="-128"/>
              </a:rPr>
              <a:t>熊本の</a:t>
            </a:r>
            <a:endParaRPr lang="en-US" altLang="ja-JP" sz="3500" dirty="0">
              <a:latin typeface="HGSｺﾞｼｯｸM" panose="020B0600000000000000" pitchFamily="50" charset="-128"/>
              <a:ea typeface="HGSｺﾞｼｯｸM" panose="020B0600000000000000" pitchFamily="50" charset="-128"/>
            </a:endParaRPr>
          </a:p>
          <a:p>
            <a:pPr>
              <a:defRPr/>
            </a:pPr>
            <a:r>
              <a:rPr lang="ja-JP" altLang="en-US" sz="3500" dirty="0">
                <a:latin typeface="HGSｺﾞｼｯｸM" panose="020B0600000000000000" pitchFamily="50" charset="-128"/>
                <a:ea typeface="HGSｺﾞｼｯｸM" panose="020B0600000000000000" pitchFamily="50" charset="-128"/>
              </a:rPr>
              <a:t>観光大使</a:t>
            </a:r>
          </a:p>
        </p:txBody>
      </p:sp>
      <p:sp>
        <p:nvSpPr>
          <p:cNvPr id="48132" name="Text Box 555"/>
          <p:cNvSpPr txBox="1">
            <a:spLocks noChangeArrowheads="1"/>
          </p:cNvSpPr>
          <p:nvPr/>
        </p:nvSpPr>
        <p:spPr bwMode="auto">
          <a:xfrm>
            <a:off x="112713" y="5891213"/>
            <a:ext cx="6323012" cy="633412"/>
          </a:xfrm>
          <a:prstGeom prst="rect">
            <a:avLst/>
          </a:prstGeom>
          <a:noFill/>
          <a:ln w="9525">
            <a:noFill/>
            <a:miter lim="800000"/>
            <a:headEnd/>
            <a:tailEnd/>
          </a:ln>
        </p:spPr>
        <p:txBody>
          <a:bodyPr lIns="27432" tIns="18288" rIns="0" bIns="0"/>
          <a:lstStyle/>
          <a:p>
            <a:r>
              <a:rPr lang="ja-JP" altLang="en-US" sz="2200">
                <a:solidFill>
                  <a:srgbClr val="000000"/>
                </a:solidFill>
                <a:latin typeface="ＭＳ ゴシック" pitchFamily="49" charset="-128"/>
                <a:ea typeface="ＭＳ ゴシック" pitchFamily="49" charset="-128"/>
              </a:rPr>
              <a:t>（学びのピラミッド </a:t>
            </a:r>
            <a:r>
              <a:rPr lang="en-US" altLang="ja-JP" sz="2200">
                <a:solidFill>
                  <a:srgbClr val="000000"/>
                </a:solidFill>
                <a:latin typeface="ＭＳ ゴシック" pitchFamily="49" charset="-128"/>
                <a:ea typeface="ＭＳ ゴシック" pitchFamily="49" charset="-128"/>
              </a:rPr>
              <a:t>Learning Pyramid</a:t>
            </a:r>
            <a:r>
              <a:rPr lang="ja-JP" altLang="en-US" sz="2200">
                <a:solidFill>
                  <a:srgbClr val="000000"/>
                </a:solidFill>
                <a:latin typeface="ＭＳ ゴシック" pitchFamily="49" charset="-128"/>
                <a:ea typeface="ＭＳ ゴシック" pitchFamily="49" charset="-128"/>
              </a:rPr>
              <a:t>）</a:t>
            </a:r>
          </a:p>
        </p:txBody>
      </p:sp>
      <p:sp>
        <p:nvSpPr>
          <p:cNvPr id="9" name="二等辺三角形 8"/>
          <p:cNvSpPr/>
          <p:nvPr/>
        </p:nvSpPr>
        <p:spPr>
          <a:xfrm>
            <a:off x="905132" y="1560488"/>
            <a:ext cx="3663215" cy="2948632"/>
          </a:xfrm>
          <a:prstGeom prst="triangle">
            <a:avLst/>
          </a:prstGeom>
          <a:solidFill>
            <a:srgbClr val="8A8AE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b" anchorCtr="1">
            <a:normAutofit/>
          </a:bodyPr>
          <a:lstStyle/>
          <a:p>
            <a:pPr algn="ctr"/>
            <a:r>
              <a:rPr kumimoji="1" lang="ja-JP" altLang="en-US" sz="2000" b="1" dirty="0" smtClean="0">
                <a:solidFill>
                  <a:schemeClr val="tx1"/>
                </a:solidFill>
                <a:latin typeface="HGSｺﾞｼｯｸM" panose="020B0600000000000000" pitchFamily="50" charset="-128"/>
                <a:ea typeface="HGSｺﾞｼｯｸM" panose="020B0600000000000000" pitchFamily="50" charset="-128"/>
              </a:rPr>
              <a:t>話し合う　</a:t>
            </a:r>
            <a:r>
              <a:rPr kumimoji="1" lang="en-US" altLang="ja-JP" sz="2000" b="1" dirty="0" smtClean="0">
                <a:solidFill>
                  <a:schemeClr val="tx1"/>
                </a:solidFill>
                <a:latin typeface="HGSｺﾞｼｯｸM" panose="020B0600000000000000" pitchFamily="50" charset="-128"/>
                <a:ea typeface="HGSｺﾞｼｯｸM" panose="020B0600000000000000" pitchFamily="50" charset="-128"/>
              </a:rPr>
              <a:t>50</a:t>
            </a:r>
            <a:r>
              <a:rPr kumimoji="1" lang="ja-JP" altLang="en-US" sz="2000" b="1" dirty="0" smtClean="0">
                <a:solidFill>
                  <a:schemeClr val="tx1"/>
                </a:solidFill>
                <a:latin typeface="HGSｺﾞｼｯｸM" panose="020B0600000000000000" pitchFamily="50" charset="-128"/>
                <a:ea typeface="HGSｺﾞｼｯｸM" panose="020B0600000000000000" pitchFamily="50" charset="-128"/>
              </a:rPr>
              <a:t>％</a:t>
            </a:r>
            <a:endParaRPr kumimoji="1" lang="ja-JP" altLang="en-US" sz="2000" b="1" dirty="0">
              <a:solidFill>
                <a:schemeClr val="tx1"/>
              </a:solidFill>
              <a:latin typeface="HGSｺﾞｼｯｸM" panose="020B0600000000000000" pitchFamily="50" charset="-128"/>
              <a:ea typeface="HGSｺﾞｼｯｸM" panose="020B0600000000000000" pitchFamily="50" charset="-128"/>
            </a:endParaRPr>
          </a:p>
        </p:txBody>
      </p:sp>
      <p:sp>
        <p:nvSpPr>
          <p:cNvPr id="8" name="二等辺三角形 7"/>
          <p:cNvSpPr/>
          <p:nvPr/>
        </p:nvSpPr>
        <p:spPr>
          <a:xfrm>
            <a:off x="1307696" y="1560488"/>
            <a:ext cx="2858086" cy="2300560"/>
          </a:xfrm>
          <a:prstGeom prst="triangle">
            <a:avLst/>
          </a:prstGeom>
          <a:solidFill>
            <a:srgbClr val="B6B6E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b" anchorCtr="1">
            <a:normAutofit/>
          </a:bodyPr>
          <a:lstStyle/>
          <a:p>
            <a:pPr algn="ctr"/>
            <a:r>
              <a:rPr kumimoji="1" lang="ja-JP" altLang="en-US" sz="1800" b="1" dirty="0" smtClean="0">
                <a:solidFill>
                  <a:schemeClr val="tx1"/>
                </a:solidFill>
                <a:latin typeface="HGSｺﾞｼｯｸM" panose="020B0600000000000000" pitchFamily="50" charset="-128"/>
                <a:ea typeface="HGSｺﾞｼｯｸM" panose="020B0600000000000000" pitchFamily="50" charset="-128"/>
              </a:rPr>
              <a:t>聞く＆見る　</a:t>
            </a:r>
            <a:r>
              <a:rPr kumimoji="1" lang="en-US" altLang="ja-JP" sz="1800" b="1" dirty="0" smtClean="0">
                <a:solidFill>
                  <a:schemeClr val="tx1"/>
                </a:solidFill>
                <a:latin typeface="HGSｺﾞｼｯｸM" panose="020B0600000000000000" pitchFamily="50" charset="-128"/>
                <a:ea typeface="HGSｺﾞｼｯｸM" panose="020B0600000000000000" pitchFamily="50" charset="-128"/>
              </a:rPr>
              <a:t>20</a:t>
            </a:r>
            <a:r>
              <a:rPr kumimoji="1" lang="ja-JP" altLang="en-US" sz="1800" b="1" dirty="0" smtClean="0">
                <a:solidFill>
                  <a:schemeClr val="tx1"/>
                </a:solidFill>
                <a:latin typeface="HGSｺﾞｼｯｸM" panose="020B0600000000000000" pitchFamily="50" charset="-128"/>
                <a:ea typeface="HGSｺﾞｼｯｸM" panose="020B0600000000000000" pitchFamily="50" charset="-128"/>
              </a:rPr>
              <a:t>％</a:t>
            </a:r>
            <a:endParaRPr kumimoji="1" lang="ja-JP" altLang="en-US" sz="1800" b="1" dirty="0">
              <a:solidFill>
                <a:schemeClr val="tx1"/>
              </a:solidFill>
              <a:latin typeface="HGSｺﾞｼｯｸM" panose="020B0600000000000000" pitchFamily="50" charset="-128"/>
              <a:ea typeface="HGSｺﾞｼｯｸM" panose="020B0600000000000000" pitchFamily="50" charset="-128"/>
            </a:endParaRPr>
          </a:p>
        </p:txBody>
      </p:sp>
      <p:sp>
        <p:nvSpPr>
          <p:cNvPr id="7" name="二等辺三角形 6"/>
          <p:cNvSpPr/>
          <p:nvPr/>
        </p:nvSpPr>
        <p:spPr>
          <a:xfrm>
            <a:off x="1710260" y="1560488"/>
            <a:ext cx="2052959" cy="1652488"/>
          </a:xfrm>
          <a:prstGeom prst="triangle">
            <a:avLst/>
          </a:prstGeom>
          <a:solidFill>
            <a:srgbClr val="D0D0F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b" anchorCtr="1">
            <a:normAutofit/>
          </a:bodyPr>
          <a:lstStyle/>
          <a:p>
            <a:pPr algn="ctr"/>
            <a:r>
              <a:rPr kumimoji="1" lang="ja-JP" altLang="en-US" sz="1800" b="1" dirty="0" smtClean="0">
                <a:solidFill>
                  <a:schemeClr val="tx1"/>
                </a:solidFill>
                <a:latin typeface="HGSｺﾞｼｯｸM" panose="020B0600000000000000" pitchFamily="50" charset="-128"/>
                <a:ea typeface="HGSｺﾞｼｯｸM" panose="020B0600000000000000" pitchFamily="50" charset="-128"/>
              </a:rPr>
              <a:t>本を読む　</a:t>
            </a:r>
            <a:r>
              <a:rPr kumimoji="1" lang="en-US" altLang="ja-JP" sz="1800" b="1" dirty="0" smtClean="0">
                <a:solidFill>
                  <a:schemeClr val="tx1"/>
                </a:solidFill>
                <a:latin typeface="HGSｺﾞｼｯｸM" panose="020B0600000000000000" pitchFamily="50" charset="-128"/>
                <a:ea typeface="HGSｺﾞｼｯｸM" panose="020B0600000000000000" pitchFamily="50" charset="-128"/>
              </a:rPr>
              <a:t>10</a:t>
            </a:r>
            <a:r>
              <a:rPr kumimoji="1" lang="ja-JP" altLang="en-US" sz="1800" b="1" dirty="0" smtClean="0">
                <a:solidFill>
                  <a:schemeClr val="tx1"/>
                </a:solidFill>
                <a:latin typeface="HGSｺﾞｼｯｸM" panose="020B0600000000000000" pitchFamily="50" charset="-128"/>
                <a:ea typeface="HGSｺﾞｼｯｸM" panose="020B0600000000000000" pitchFamily="50" charset="-128"/>
              </a:rPr>
              <a:t>％</a:t>
            </a:r>
            <a:endParaRPr kumimoji="1" lang="en-US" altLang="ja-JP" sz="1800" b="1" dirty="0" smtClean="0">
              <a:solidFill>
                <a:schemeClr val="tx1"/>
              </a:solidFill>
              <a:latin typeface="HGSｺﾞｼｯｸM" panose="020B0600000000000000" pitchFamily="50" charset="-128"/>
              <a:ea typeface="HGSｺﾞｼｯｸM" panose="020B0600000000000000" pitchFamily="50" charset="-128"/>
            </a:endParaRPr>
          </a:p>
        </p:txBody>
      </p:sp>
      <p:sp>
        <p:nvSpPr>
          <p:cNvPr id="2" name="二等辺三角形 1"/>
          <p:cNvSpPr/>
          <p:nvPr/>
        </p:nvSpPr>
        <p:spPr>
          <a:xfrm>
            <a:off x="2157554" y="1560488"/>
            <a:ext cx="1158371" cy="932408"/>
          </a:xfrm>
          <a:prstGeom prst="triangle">
            <a:avLst/>
          </a:prstGeom>
          <a:solidFill>
            <a:srgbClr val="E8E8F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b" anchorCtr="1">
            <a:normAutofit/>
          </a:bodyPr>
          <a:lstStyle/>
          <a:p>
            <a:pPr algn="ctr"/>
            <a:r>
              <a:rPr kumimoji="1" lang="ja-JP" altLang="en-US" sz="1600" b="1" dirty="0" smtClean="0">
                <a:solidFill>
                  <a:schemeClr val="tx1"/>
                </a:solidFill>
                <a:latin typeface="HGSｺﾞｼｯｸM" panose="020B0600000000000000" pitchFamily="50" charset="-128"/>
                <a:ea typeface="HGSｺﾞｼｯｸM" panose="020B0600000000000000" pitchFamily="50" charset="-128"/>
              </a:rPr>
              <a:t>講義を受ける　５％</a:t>
            </a:r>
            <a:endParaRPr kumimoji="1" lang="ja-JP" altLang="en-US" sz="1600" b="1" dirty="0">
              <a:solidFill>
                <a:schemeClr val="tx1"/>
              </a:solidFill>
              <a:latin typeface="HGSｺﾞｼｯｸM" panose="020B0600000000000000" pitchFamily="50" charset="-128"/>
              <a:ea typeface="HGSｺﾞｼｯｸM" panose="020B0600000000000000" pitchFamily="50" charset="-128"/>
            </a:endParaRPr>
          </a:p>
        </p:txBody>
      </p:sp>
      <p:sp>
        <p:nvSpPr>
          <p:cNvPr id="5" name="ホームベース 4"/>
          <p:cNvSpPr/>
          <p:nvPr/>
        </p:nvSpPr>
        <p:spPr>
          <a:xfrm>
            <a:off x="1198019" y="4554538"/>
            <a:ext cx="4227021" cy="1265256"/>
          </a:xfrm>
          <a:prstGeom prst="homePlate">
            <a:avLst>
              <a:gd name="adj" fmla="val 78253"/>
            </a:avLst>
          </a:prstGeom>
          <a:noFill/>
          <a:ln w="76200">
            <a:solidFill>
              <a:srgbClr val="FFFF66"/>
            </a:solidFill>
          </a:ln>
        </p:spPr>
        <p:style>
          <a:lnRef idx="2">
            <a:schemeClr val="accent6">
              <a:shade val="50000"/>
            </a:schemeClr>
          </a:lnRef>
          <a:fillRef idx="1">
            <a:schemeClr val="accent6"/>
          </a:fillRef>
          <a:effectRef idx="0">
            <a:schemeClr val="accent6"/>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ln>
                <a:solidFill>
                  <a:srgbClr val="FF0000"/>
                </a:solidFill>
              </a:ln>
              <a:no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
                                        <p:tgtEl>
                                          <p:spTgt spid="2"/>
                                        </p:tgtEl>
                                      </p:cBhvr>
                                    </p:animEffect>
                                    <p:anim calcmode="lin" valueType="num">
                                      <p:cBhvr>
                                        <p:cTn id="8" dur="200" fill="hold"/>
                                        <p:tgtEl>
                                          <p:spTgt spid="2"/>
                                        </p:tgtEl>
                                        <p:attrNameLst>
                                          <p:attrName>ppt_x</p:attrName>
                                        </p:attrNameLst>
                                      </p:cBhvr>
                                      <p:tavLst>
                                        <p:tav tm="0">
                                          <p:val>
                                            <p:strVal val="#ppt_x"/>
                                          </p:val>
                                        </p:tav>
                                        <p:tav tm="100000">
                                          <p:val>
                                            <p:strVal val="#ppt_x"/>
                                          </p:val>
                                        </p:tav>
                                      </p:tavLst>
                                    </p:anim>
                                    <p:anim calcmode="lin" valueType="num">
                                      <p:cBhvr>
                                        <p:cTn id="9" dur="2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2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
                                        <p:tgtEl>
                                          <p:spTgt spid="7"/>
                                        </p:tgtEl>
                                      </p:cBhvr>
                                    </p:animEffect>
                                    <p:anim calcmode="lin" valueType="num">
                                      <p:cBhvr>
                                        <p:cTn id="14" dur="200" fill="hold"/>
                                        <p:tgtEl>
                                          <p:spTgt spid="7"/>
                                        </p:tgtEl>
                                        <p:attrNameLst>
                                          <p:attrName>ppt_x</p:attrName>
                                        </p:attrNameLst>
                                      </p:cBhvr>
                                      <p:tavLst>
                                        <p:tav tm="0">
                                          <p:val>
                                            <p:strVal val="#ppt_x"/>
                                          </p:val>
                                        </p:tav>
                                        <p:tav tm="100000">
                                          <p:val>
                                            <p:strVal val="#ppt_x"/>
                                          </p:val>
                                        </p:tav>
                                      </p:tavLst>
                                    </p:anim>
                                    <p:anim calcmode="lin" valueType="num">
                                      <p:cBhvr>
                                        <p:cTn id="15" dur="2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4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
                                        <p:tgtEl>
                                          <p:spTgt spid="8"/>
                                        </p:tgtEl>
                                      </p:cBhvr>
                                    </p:animEffect>
                                    <p:anim calcmode="lin" valueType="num">
                                      <p:cBhvr>
                                        <p:cTn id="20" dur="200" fill="hold"/>
                                        <p:tgtEl>
                                          <p:spTgt spid="8"/>
                                        </p:tgtEl>
                                        <p:attrNameLst>
                                          <p:attrName>ppt_x</p:attrName>
                                        </p:attrNameLst>
                                      </p:cBhvr>
                                      <p:tavLst>
                                        <p:tav tm="0">
                                          <p:val>
                                            <p:strVal val="#ppt_x"/>
                                          </p:val>
                                        </p:tav>
                                        <p:tav tm="100000">
                                          <p:val>
                                            <p:strVal val="#ppt_x"/>
                                          </p:val>
                                        </p:tav>
                                      </p:tavLst>
                                    </p:anim>
                                    <p:anim calcmode="lin" valueType="num">
                                      <p:cBhvr>
                                        <p:cTn id="21" dur="2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600"/>
                            </p:stCondLst>
                            <p:childTnLst>
                              <p:par>
                                <p:cTn id="23" presetID="42"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00"/>
                                        <p:tgtEl>
                                          <p:spTgt spid="9"/>
                                        </p:tgtEl>
                                      </p:cBhvr>
                                    </p:animEffect>
                                    <p:anim calcmode="lin" valueType="num">
                                      <p:cBhvr>
                                        <p:cTn id="26" dur="200" fill="hold"/>
                                        <p:tgtEl>
                                          <p:spTgt spid="9"/>
                                        </p:tgtEl>
                                        <p:attrNameLst>
                                          <p:attrName>ppt_x</p:attrName>
                                        </p:attrNameLst>
                                      </p:cBhvr>
                                      <p:tavLst>
                                        <p:tav tm="0">
                                          <p:val>
                                            <p:strVal val="#ppt_x"/>
                                          </p:val>
                                        </p:tav>
                                        <p:tav tm="100000">
                                          <p:val>
                                            <p:strVal val="#ppt_x"/>
                                          </p:val>
                                        </p:tav>
                                      </p:tavLst>
                                    </p:anim>
                                    <p:anim calcmode="lin" valueType="num">
                                      <p:cBhvr>
                                        <p:cTn id="27" dur="2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800"/>
                            </p:stCondLst>
                            <p:childTnLst>
                              <p:par>
                                <p:cTn id="29" presetID="42"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
                                        <p:tgtEl>
                                          <p:spTgt spid="10"/>
                                        </p:tgtEl>
                                      </p:cBhvr>
                                    </p:animEffect>
                                    <p:anim calcmode="lin" valueType="num">
                                      <p:cBhvr>
                                        <p:cTn id="32" dur="200" fill="hold"/>
                                        <p:tgtEl>
                                          <p:spTgt spid="10"/>
                                        </p:tgtEl>
                                        <p:attrNameLst>
                                          <p:attrName>ppt_x</p:attrName>
                                        </p:attrNameLst>
                                      </p:cBhvr>
                                      <p:tavLst>
                                        <p:tav tm="0">
                                          <p:val>
                                            <p:strVal val="#ppt_x"/>
                                          </p:val>
                                        </p:tav>
                                        <p:tav tm="100000">
                                          <p:val>
                                            <p:strVal val="#ppt_x"/>
                                          </p:val>
                                        </p:tav>
                                      </p:tavLst>
                                    </p:anim>
                                    <p:anim calcmode="lin" valueType="num">
                                      <p:cBhvr>
                                        <p:cTn id="33" dur="200" fill="hold"/>
                                        <p:tgtEl>
                                          <p:spTgt spid="10"/>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00"/>
                                        <p:tgtEl>
                                          <p:spTgt spid="11"/>
                                        </p:tgtEl>
                                      </p:cBhvr>
                                    </p:animEffect>
                                    <p:anim calcmode="lin" valueType="num">
                                      <p:cBhvr>
                                        <p:cTn id="38" dur="200" fill="hold"/>
                                        <p:tgtEl>
                                          <p:spTgt spid="11"/>
                                        </p:tgtEl>
                                        <p:attrNameLst>
                                          <p:attrName>ppt_x</p:attrName>
                                        </p:attrNameLst>
                                      </p:cBhvr>
                                      <p:tavLst>
                                        <p:tav tm="0">
                                          <p:val>
                                            <p:strVal val="#ppt_x"/>
                                          </p:val>
                                        </p:tav>
                                        <p:tav tm="100000">
                                          <p:val>
                                            <p:strVal val="#ppt_x"/>
                                          </p:val>
                                        </p:tav>
                                      </p:tavLst>
                                    </p:anim>
                                    <p:anim calcmode="lin" valueType="num">
                                      <p:cBhvr>
                                        <p:cTn id="39" dur="2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500" fill="hold"/>
                                        <p:tgtEl>
                                          <p:spTgt spid="5"/>
                                        </p:tgtEl>
                                        <p:attrNameLst>
                                          <p:attrName>ppt_x</p:attrName>
                                        </p:attrNameLst>
                                      </p:cBhvr>
                                      <p:tavLst>
                                        <p:tav tm="0">
                                          <p:val>
                                            <p:strVal val="0-#ppt_w/2"/>
                                          </p:val>
                                        </p:tav>
                                        <p:tav tm="100000">
                                          <p:val>
                                            <p:strVal val="#ppt_x"/>
                                          </p:val>
                                        </p:tav>
                                      </p:tavLst>
                                    </p:anim>
                                    <p:anim calcmode="lin" valueType="num">
                                      <p:cBhvr additive="base">
                                        <p:cTn id="45" dur="500" fill="hold"/>
                                        <p:tgtEl>
                                          <p:spTgt spid="5"/>
                                        </p:tgtEl>
                                        <p:attrNameLst>
                                          <p:attrName>ppt_y</p:attrName>
                                        </p:attrNameLst>
                                      </p:cBhvr>
                                      <p:tavLst>
                                        <p:tav tm="0">
                                          <p:val>
                                            <p:strVal val="#ppt_y"/>
                                          </p:val>
                                        </p:tav>
                                        <p:tav tm="100000">
                                          <p:val>
                                            <p:strVal val="#ppt_y"/>
                                          </p:val>
                                        </p:tav>
                                      </p:tavLst>
                                    </p:anim>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par>
                          <p:cTn id="51" fill="hold">
                            <p:stCondLst>
                              <p:cond delay="500"/>
                            </p:stCondLst>
                            <p:childTnLst>
                              <p:par>
                                <p:cTn id="52" presetID="10" presetClass="exit" presetSubtype="0" fill="hold" grpId="1" nodeType="afterEffect">
                                  <p:stCondLst>
                                    <p:cond delay="500"/>
                                  </p:stCondLst>
                                  <p:childTnLst>
                                    <p:animEffect transition="out" filter="fade">
                                      <p:cBhvr>
                                        <p:cTn id="53" dur="1000"/>
                                        <p:tgtEl>
                                          <p:spTgt spid="12"/>
                                        </p:tgtEl>
                                      </p:cBhvr>
                                    </p:animEffect>
                                    <p:set>
                                      <p:cBhvr>
                                        <p:cTn id="54" dur="1" fill="hold">
                                          <p:stCondLst>
                                            <p:cond delay="999"/>
                                          </p:stCondLst>
                                        </p:cTn>
                                        <p:tgtEl>
                                          <p:spTgt spid="12"/>
                                        </p:tgtEl>
                                        <p:attrNameLst>
                                          <p:attrName>style.visibility</p:attrName>
                                        </p:attrNameLst>
                                      </p:cBhvr>
                                      <p:to>
                                        <p:strVal val="hidden"/>
                                      </p:to>
                                    </p:set>
                                  </p:childTnLst>
                                </p:cTn>
                              </p:par>
                              <p:par>
                                <p:cTn id="55" presetID="10" presetClass="exit" presetSubtype="0" fill="hold" grpId="1" nodeType="withEffect">
                                  <p:stCondLst>
                                    <p:cond delay="500"/>
                                  </p:stCondLst>
                                  <p:childTnLst>
                                    <p:animEffect transition="out" filter="fade">
                                      <p:cBhvr>
                                        <p:cTn id="56" dur="1000"/>
                                        <p:tgtEl>
                                          <p:spTgt spid="13"/>
                                        </p:tgtEl>
                                      </p:cBhvr>
                                    </p:animEffect>
                                    <p:set>
                                      <p:cBhvr>
                                        <p:cTn id="57" dur="1" fill="hold">
                                          <p:stCondLst>
                                            <p:cond delay="999"/>
                                          </p:stCondLst>
                                        </p:cTn>
                                        <p:tgtEl>
                                          <p:spTgt spid="13"/>
                                        </p:tgtEl>
                                        <p:attrNameLst>
                                          <p:attrName>style.visibility</p:attrName>
                                        </p:attrNameLst>
                                      </p:cBhvr>
                                      <p:to>
                                        <p:strVal val="hidden"/>
                                      </p:to>
                                    </p:set>
                                  </p:childTnLst>
                                </p:cTn>
                              </p:par>
                              <p:par>
                                <p:cTn id="58" presetID="6" presetClass="emph" presetSubtype="0" fill="remove" grpId="2" nodeType="withEffect">
                                  <p:stCondLst>
                                    <p:cond delay="500"/>
                                  </p:stCondLst>
                                  <p:childTnLst>
                                    <p:animScale>
                                      <p:cBhvr>
                                        <p:cTn id="59" dur="1000" fill="hold"/>
                                        <p:tgtEl>
                                          <p:spTgt spid="12"/>
                                        </p:tgtEl>
                                      </p:cBhvr>
                                      <p:by x="110000" y="110000"/>
                                    </p:animScale>
                                  </p:childTnLst>
                                </p:cTn>
                              </p:par>
                              <p:par>
                                <p:cTn id="60" presetID="6" presetClass="emph" presetSubtype="0" fill="remove" grpId="2" nodeType="withEffect">
                                  <p:stCondLst>
                                    <p:cond delay="500"/>
                                  </p:stCondLst>
                                  <p:childTnLst>
                                    <p:animScale>
                                      <p:cBhvr>
                                        <p:cTn id="61" dur="1000" fill="hold"/>
                                        <p:tgtEl>
                                          <p:spTgt spid="13"/>
                                        </p:tgtEl>
                                      </p:cBhvr>
                                      <p:by x="110000" y="110000"/>
                                    </p:animScale>
                                  </p:childTnLst>
                                </p:cTn>
                              </p:par>
                            </p:childTnLst>
                          </p:cTn>
                        </p:par>
                        <p:par>
                          <p:cTn id="62" fill="hold">
                            <p:stCondLst>
                              <p:cond delay="2000"/>
                            </p:stCondLst>
                            <p:childTnLst>
                              <p:par>
                                <p:cTn id="63" presetID="10" presetClass="entr" presetSubtype="0" fill="hold" nodeType="after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2" grpId="1" animBg="1"/>
      <p:bldP spid="12" grpId="2" animBg="1"/>
      <p:bldP spid="10" grpId="0" animBg="1"/>
      <p:bldP spid="13" grpId="0" animBg="1"/>
      <p:bldP spid="13" grpId="1" animBg="1"/>
      <p:bldP spid="13" grpId="2" animBg="1"/>
      <p:bldP spid="9" grpId="0" animBg="1"/>
      <p:bldP spid="8" grpId="0" animBg="1"/>
      <p:bldP spid="7" grpId="0" animBg="1"/>
      <p:bldP spid="2"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図 4"/>
          <p:cNvPicPr>
            <a:picLocks noChangeAspect="1"/>
          </p:cNvPicPr>
          <p:nvPr/>
        </p:nvPicPr>
        <p:blipFill>
          <a:blip r:embed="rId3"/>
          <a:srcRect/>
          <a:stretch>
            <a:fillRect/>
          </a:stretch>
        </p:blipFill>
        <p:spPr bwMode="auto">
          <a:xfrm>
            <a:off x="1083470" y="1525588"/>
            <a:ext cx="7010400" cy="5216525"/>
          </a:xfrm>
          <a:prstGeom prst="rect">
            <a:avLst/>
          </a:prstGeom>
          <a:noFill/>
          <a:ln w="9525">
            <a:noFill/>
            <a:miter lim="800000"/>
            <a:headEnd/>
            <a:tailEnd/>
          </a:ln>
        </p:spPr>
      </p:pic>
      <p:sp>
        <p:nvSpPr>
          <p:cNvPr id="2" name="タイトル 1"/>
          <p:cNvSpPr>
            <a:spLocks noGrp="1"/>
          </p:cNvSpPr>
          <p:nvPr>
            <p:ph type="title"/>
          </p:nvPr>
        </p:nvSpPr>
        <p:spPr/>
        <p:txBody>
          <a:bodyPr/>
          <a:lstStyle/>
          <a:p>
            <a:pPr eaLnBrk="1" hangingPunct="1">
              <a:defRPr/>
            </a:pPr>
            <a:r>
              <a:rPr lang="ja-JP" altLang="en-US" dirty="0" smtClean="0"/>
              <a:t>将来的には・・・</a:t>
            </a:r>
            <a:endParaRPr lang="ja-JP" altLang="en-US" dirty="0"/>
          </a:p>
        </p:txBody>
      </p:sp>
      <p:sp>
        <p:nvSpPr>
          <p:cNvPr id="7" name="Text Box 17"/>
          <p:cNvSpPr txBox="1">
            <a:spLocks noChangeArrowheads="1"/>
          </p:cNvSpPr>
          <p:nvPr/>
        </p:nvSpPr>
        <p:spPr bwMode="auto">
          <a:xfrm>
            <a:off x="940595" y="3186113"/>
            <a:ext cx="2952750" cy="862012"/>
          </a:xfrm>
          <a:prstGeom prst="rect">
            <a:avLst/>
          </a:prstGeom>
          <a:noFill/>
          <a:ln>
            <a:noFill/>
          </a:ln>
          <a:effectLst/>
          <a:extLst/>
        </p:spPr>
        <p:txBody>
          <a:bodyPr>
            <a:spAutoFit/>
          </a:bodyPr>
          <a:lstStyle/>
          <a:p>
            <a:pPr>
              <a:spcBef>
                <a:spcPct val="50000"/>
              </a:spcBef>
              <a:defRPr/>
            </a:pPr>
            <a:r>
              <a:rPr lang="ja-JP" altLang="en-US" sz="2000" b="1" dirty="0">
                <a:solidFill>
                  <a:schemeClr val="accent6">
                    <a:lumMod val="50000"/>
                  </a:schemeClr>
                </a:solidFill>
                <a:latin typeface="ＭＳ ゴシック" panose="020B0609070205080204" pitchFamily="49" charset="-128"/>
                <a:ea typeface="ＭＳ ゴシック" panose="020B0609070205080204" pitchFamily="49" charset="-128"/>
              </a:rPr>
              <a:t>まず</a:t>
            </a:r>
            <a:endParaRPr lang="en-US" altLang="ja-JP" sz="2000" b="1" dirty="0">
              <a:solidFill>
                <a:schemeClr val="accent6">
                  <a:lumMod val="50000"/>
                </a:schemeClr>
              </a:solidFill>
              <a:latin typeface="ＭＳ ゴシック" panose="020B0609070205080204" pitchFamily="49" charset="-128"/>
              <a:ea typeface="ＭＳ ゴシック" panose="020B0609070205080204" pitchFamily="49" charset="-128"/>
            </a:endParaRPr>
          </a:p>
          <a:p>
            <a:pPr>
              <a:spcBef>
                <a:spcPct val="50000"/>
              </a:spcBef>
              <a:defRPr/>
            </a:pPr>
            <a:r>
              <a:rPr lang="ja-JP" altLang="en-US" sz="2000" b="1" dirty="0">
                <a:solidFill>
                  <a:schemeClr val="accent6">
                    <a:lumMod val="50000"/>
                  </a:schemeClr>
                </a:solidFill>
                <a:latin typeface="ＭＳ ゴシック" panose="020B0609070205080204" pitchFamily="49" charset="-128"/>
                <a:ea typeface="ＭＳ ゴシック" panose="020B0609070205080204" pitchFamily="49" charset="-128"/>
              </a:rPr>
              <a:t>やってみよう！</a:t>
            </a:r>
            <a:endParaRPr lang="en-US" altLang="ja-JP" sz="2000" b="1" dirty="0">
              <a:solidFill>
                <a:schemeClr val="accent6">
                  <a:lumMod val="50000"/>
                </a:schemeClr>
              </a:solidFill>
              <a:latin typeface="ＭＳ ゴシック" panose="020B0609070205080204" pitchFamily="49" charset="-128"/>
              <a:ea typeface="ＭＳ ゴシック" panose="020B0609070205080204" pitchFamily="49" charset="-128"/>
            </a:endParaRPr>
          </a:p>
        </p:txBody>
      </p:sp>
      <p:sp>
        <p:nvSpPr>
          <p:cNvPr id="36869" name="Text Box 18"/>
          <p:cNvSpPr txBox="1">
            <a:spLocks noChangeArrowheads="1"/>
          </p:cNvSpPr>
          <p:nvPr/>
        </p:nvSpPr>
        <p:spPr bwMode="auto">
          <a:xfrm>
            <a:off x="2075658" y="2192338"/>
            <a:ext cx="3311525" cy="708025"/>
          </a:xfrm>
          <a:prstGeom prst="rect">
            <a:avLst/>
          </a:prstGeom>
          <a:noFill/>
          <a:ln w="9525">
            <a:noFill/>
            <a:miter lim="800000"/>
            <a:headEnd/>
            <a:tailEnd/>
          </a:ln>
        </p:spPr>
        <p:txBody>
          <a:bodyPr>
            <a:spAutoFit/>
          </a:bodyPr>
          <a:lstStyle/>
          <a:p>
            <a:pPr>
              <a:spcBef>
                <a:spcPct val="50000"/>
              </a:spcBef>
            </a:pPr>
            <a:r>
              <a:rPr lang="ja-JP" altLang="en-US" sz="2000" b="1" dirty="0">
                <a:solidFill>
                  <a:srgbClr val="FF0000"/>
                </a:solidFill>
                <a:latin typeface="ＭＳ ゴシック" pitchFamily="49" charset="-128"/>
                <a:ea typeface="ＭＳ ゴシック" pitchFamily="49" charset="-128"/>
              </a:rPr>
              <a:t>誘致状況・参加者の感想・効果などにより再検討</a:t>
            </a:r>
          </a:p>
        </p:txBody>
      </p:sp>
      <p:pic>
        <p:nvPicPr>
          <p:cNvPr id="50182" name="Picture 8" descr="侍&#10;(c)PRESS AND ARTS/orion"/>
          <p:cNvPicPr>
            <a:picLocks noChangeAspect="1" noChangeArrowheads="1"/>
          </p:cNvPicPr>
          <p:nvPr/>
        </p:nvPicPr>
        <p:blipFill>
          <a:blip r:embed="rId4">
            <a:clrChange>
              <a:clrFrom>
                <a:srgbClr val="FFFFFF"/>
              </a:clrFrom>
              <a:clrTo>
                <a:srgbClr val="FFFFFF">
                  <a:alpha val="0"/>
                </a:srgbClr>
              </a:clrTo>
            </a:clrChange>
          </a:blip>
          <a:srcRect l="18655"/>
          <a:stretch>
            <a:fillRect/>
          </a:stretch>
        </p:blipFill>
        <p:spPr bwMode="auto">
          <a:xfrm>
            <a:off x="-107950" y="2900363"/>
            <a:ext cx="2374900" cy="3957637"/>
          </a:xfrm>
          <a:prstGeom prst="rect">
            <a:avLst/>
          </a:prstGeom>
          <a:noFill/>
          <a:ln w="9525">
            <a:noFill/>
            <a:miter lim="800000"/>
            <a:headEnd/>
            <a:tailEnd/>
          </a:ln>
        </p:spPr>
      </p:pic>
      <p:grpSp>
        <p:nvGrpSpPr>
          <p:cNvPr id="18" name="グループ化 17"/>
          <p:cNvGrpSpPr>
            <a:grpSpLocks/>
          </p:cNvGrpSpPr>
          <p:nvPr/>
        </p:nvGrpSpPr>
        <p:grpSpPr bwMode="auto">
          <a:xfrm>
            <a:off x="-6949280" y="8407400"/>
            <a:ext cx="2930525" cy="782638"/>
            <a:chOff x="-184325" y="-477397"/>
            <a:chExt cx="2930079" cy="782805"/>
          </a:xfrm>
        </p:grpSpPr>
        <p:sp>
          <p:nvSpPr>
            <p:cNvPr id="19" name="山形 18"/>
            <p:cNvSpPr/>
            <p:nvPr/>
          </p:nvSpPr>
          <p:spPr>
            <a:xfrm rot="19896230">
              <a:off x="-184325" y="-288444"/>
              <a:ext cx="2930079" cy="430304"/>
            </a:xfrm>
            <a:prstGeom prst="chevron">
              <a:avLst/>
            </a:prstGeom>
          </p:spPr>
          <p:style>
            <a:lnRef idx="1">
              <a:schemeClr val="accent6"/>
            </a:lnRef>
            <a:fillRef idx="2">
              <a:schemeClr val="accent6"/>
            </a:fillRef>
            <a:effectRef idx="1">
              <a:schemeClr val="accent6"/>
            </a:effectRef>
            <a:fontRef idx="minor">
              <a:schemeClr val="dk1"/>
            </a:fontRef>
          </p:style>
        </p:sp>
        <p:sp>
          <p:nvSpPr>
            <p:cNvPr id="20" name="山形 4"/>
            <p:cNvSpPr/>
            <p:nvPr/>
          </p:nvSpPr>
          <p:spPr>
            <a:xfrm rot="19896230">
              <a:off x="49001" y="-477397"/>
              <a:ext cx="2352317" cy="782805"/>
            </a:xfrm>
            <a:prstGeom prst="rect">
              <a:avLst/>
            </a:prstGeom>
          </p:spPr>
          <p:style>
            <a:lnRef idx="0">
              <a:scrgbClr r="0" g="0" b="0"/>
            </a:lnRef>
            <a:fillRef idx="0">
              <a:scrgbClr r="0" g="0" b="0"/>
            </a:fillRef>
            <a:effectRef idx="0">
              <a:scrgbClr r="0" g="0" b="0"/>
            </a:effectRef>
            <a:fontRef idx="minor">
              <a:schemeClr val="dk1"/>
            </a:fontRef>
          </p:style>
          <p:txBody>
            <a:bodyPr lIns="104013" tIns="34671" rIns="34671" bIns="34671" spcCol="1270" anchor="ctr"/>
            <a:lstStyle/>
            <a:p>
              <a:pPr algn="ctr" defTabSz="1155700">
                <a:lnSpc>
                  <a:spcPct val="90000"/>
                </a:lnSpc>
                <a:spcAft>
                  <a:spcPct val="35000"/>
                </a:spcAft>
                <a:defRPr/>
              </a:pPr>
              <a:r>
                <a:rPr lang="ja-JP" altLang="en-US" sz="2000" dirty="0">
                  <a:latin typeface="HGS創英ﾌﾟﾚｾﾞﾝｽEB" panose="02020800000000000000" pitchFamily="18" charset="-128"/>
                  <a:ea typeface="HGS創英ﾌﾟﾚｾﾞﾝｽEB" panose="02020800000000000000" pitchFamily="18" charset="-128"/>
                </a:rPr>
                <a:t>１～３年</a:t>
              </a:r>
            </a:p>
          </p:txBody>
        </p:sp>
      </p:grpSp>
      <p:grpSp>
        <p:nvGrpSpPr>
          <p:cNvPr id="21" name="グループ化 20"/>
          <p:cNvGrpSpPr>
            <a:grpSpLocks/>
          </p:cNvGrpSpPr>
          <p:nvPr/>
        </p:nvGrpSpPr>
        <p:grpSpPr bwMode="auto">
          <a:xfrm>
            <a:off x="-4431505" y="7231063"/>
            <a:ext cx="2928937" cy="628650"/>
            <a:chOff x="3064848" y="3464465"/>
            <a:chExt cx="2930079" cy="627276"/>
          </a:xfrm>
        </p:grpSpPr>
        <p:sp>
          <p:nvSpPr>
            <p:cNvPr id="22" name="山形 21"/>
            <p:cNvSpPr/>
            <p:nvPr/>
          </p:nvSpPr>
          <p:spPr>
            <a:xfrm rot="19896230">
              <a:off x="3064848" y="3464465"/>
              <a:ext cx="2930079" cy="432440"/>
            </a:xfrm>
            <a:prstGeom prst="chevron">
              <a:avLst/>
            </a:prstGeom>
            <a:gradFill flip="none" rotWithShape="1">
              <a:gsLst>
                <a:gs pos="0">
                  <a:srgbClr val="FF6699"/>
                </a:gs>
                <a:gs pos="100000">
                  <a:srgbClr val="FFEBFA"/>
                </a:gs>
              </a:gsLst>
              <a:lin ang="16200000" scaled="1"/>
              <a:tileRect/>
            </a:gradFill>
            <a:ln>
              <a:solidFill>
                <a:srgbClr val="C00000"/>
              </a:solidFill>
            </a:ln>
          </p:spPr>
          <p:style>
            <a:lnRef idx="1">
              <a:schemeClr val="accent1"/>
            </a:lnRef>
            <a:fillRef idx="2">
              <a:schemeClr val="accent1"/>
            </a:fillRef>
            <a:effectRef idx="1">
              <a:schemeClr val="accent1"/>
            </a:effectRef>
            <a:fontRef idx="minor">
              <a:schemeClr val="dk1"/>
            </a:fontRef>
          </p:style>
        </p:sp>
        <p:sp>
          <p:nvSpPr>
            <p:cNvPr id="23" name="山形 4"/>
            <p:cNvSpPr/>
            <p:nvPr/>
          </p:nvSpPr>
          <p:spPr>
            <a:xfrm rot="19896230">
              <a:off x="3141078" y="3513569"/>
              <a:ext cx="2350416" cy="578172"/>
            </a:xfrm>
            <a:prstGeom prst="rect">
              <a:avLst/>
            </a:prstGeom>
          </p:spPr>
          <p:style>
            <a:lnRef idx="0">
              <a:scrgbClr r="0" g="0" b="0"/>
            </a:lnRef>
            <a:fillRef idx="0">
              <a:scrgbClr r="0" g="0" b="0"/>
            </a:fillRef>
            <a:effectRef idx="0">
              <a:scrgbClr r="0" g="0" b="0"/>
            </a:effectRef>
            <a:fontRef idx="minor">
              <a:schemeClr val="dk1"/>
            </a:fontRef>
          </p:style>
          <p:txBody>
            <a:bodyPr lIns="104013" tIns="34671" rIns="34671" bIns="34671" spcCol="1270" anchor="ctr"/>
            <a:lstStyle/>
            <a:p>
              <a:pPr algn="ctr" defTabSz="1155700">
                <a:lnSpc>
                  <a:spcPct val="90000"/>
                </a:lnSpc>
                <a:spcAft>
                  <a:spcPct val="35000"/>
                </a:spcAft>
                <a:defRPr/>
              </a:pPr>
              <a:r>
                <a:rPr lang="ja-JP" altLang="en-US" sz="2000" dirty="0">
                  <a:latin typeface="HGS創英ﾌﾟﾚｾﾞﾝｽEB" panose="02020800000000000000" pitchFamily="18" charset="-128"/>
                  <a:ea typeface="HGS創英ﾌﾟﾚｾﾞﾝｽEB" panose="02020800000000000000" pitchFamily="18" charset="-128"/>
                </a:rPr>
                <a:t>４年目以降</a:t>
              </a:r>
            </a:p>
          </p:txBody>
        </p:sp>
      </p:grpSp>
      <p:grpSp>
        <p:nvGrpSpPr>
          <p:cNvPr id="30" name="グループ化 29"/>
          <p:cNvGrpSpPr>
            <a:grpSpLocks/>
          </p:cNvGrpSpPr>
          <p:nvPr/>
        </p:nvGrpSpPr>
        <p:grpSpPr bwMode="auto">
          <a:xfrm>
            <a:off x="-2316955" y="6156325"/>
            <a:ext cx="2351088" cy="590550"/>
            <a:chOff x="4895775" y="-45321"/>
            <a:chExt cx="2351628" cy="590949"/>
          </a:xfrm>
        </p:grpSpPr>
        <p:sp>
          <p:nvSpPr>
            <p:cNvPr id="31" name="山形 30"/>
            <p:cNvSpPr/>
            <p:nvPr/>
          </p:nvSpPr>
          <p:spPr>
            <a:xfrm rot="19896230">
              <a:off x="5316559" y="-45321"/>
              <a:ext cx="1803815" cy="432092"/>
            </a:xfrm>
            <a:prstGeom prst="chevron">
              <a:avLst/>
            </a:prstGeom>
            <a:gradFill flip="none" rotWithShape="1">
              <a:gsLst>
                <a:gs pos="0">
                  <a:srgbClr val="FFFF00"/>
                </a:gs>
                <a:gs pos="100000">
                  <a:srgbClr val="F9FFEB"/>
                </a:gs>
              </a:gsLst>
              <a:lin ang="16200000" scaled="1"/>
              <a:tileRect/>
            </a:gradFill>
            <a:ln>
              <a:solidFill>
                <a:srgbClr val="FFC000"/>
              </a:solidFill>
            </a:ln>
          </p:spPr>
          <p:style>
            <a:lnRef idx="1">
              <a:schemeClr val="accent1"/>
            </a:lnRef>
            <a:fillRef idx="2">
              <a:schemeClr val="accent1"/>
            </a:fillRef>
            <a:effectRef idx="1">
              <a:schemeClr val="accent1"/>
            </a:effectRef>
            <a:fontRef idx="minor">
              <a:schemeClr val="dk1"/>
            </a:fontRef>
          </p:style>
        </p:sp>
        <p:sp>
          <p:nvSpPr>
            <p:cNvPr id="32" name="山形 4"/>
            <p:cNvSpPr/>
            <p:nvPr/>
          </p:nvSpPr>
          <p:spPr>
            <a:xfrm rot="19896230">
              <a:off x="4895775" y="-32612"/>
              <a:ext cx="2351628" cy="578240"/>
            </a:xfrm>
            <a:prstGeom prst="rect">
              <a:avLst/>
            </a:prstGeom>
          </p:spPr>
          <p:style>
            <a:lnRef idx="0">
              <a:scrgbClr r="0" g="0" b="0"/>
            </a:lnRef>
            <a:fillRef idx="0">
              <a:scrgbClr r="0" g="0" b="0"/>
            </a:fillRef>
            <a:effectRef idx="0">
              <a:scrgbClr r="0" g="0" b="0"/>
            </a:effectRef>
            <a:fontRef idx="minor">
              <a:schemeClr val="dk1"/>
            </a:fontRef>
          </p:style>
          <p:txBody>
            <a:bodyPr lIns="104013" tIns="34671" rIns="34671" bIns="34671" spcCol="1270" anchor="ctr"/>
            <a:lstStyle/>
            <a:p>
              <a:pPr algn="ctr" defTabSz="1155700">
                <a:lnSpc>
                  <a:spcPct val="90000"/>
                </a:lnSpc>
                <a:spcAft>
                  <a:spcPct val="35000"/>
                </a:spcAft>
                <a:defRPr/>
              </a:pPr>
              <a:r>
                <a:rPr lang="ja-JP" altLang="en-US" sz="2600" dirty="0"/>
                <a:t>・・・</a:t>
              </a:r>
            </a:p>
          </p:txBody>
        </p:sp>
      </p:grpSp>
      <p:sp>
        <p:nvSpPr>
          <p:cNvPr id="24" name="Text Box 18"/>
          <p:cNvSpPr txBox="1">
            <a:spLocks noChangeArrowheads="1"/>
          </p:cNvSpPr>
          <p:nvPr/>
        </p:nvSpPr>
        <p:spPr bwMode="auto">
          <a:xfrm>
            <a:off x="4415408" y="3617119"/>
            <a:ext cx="4783832" cy="1938992"/>
          </a:xfrm>
          <a:prstGeom prst="rect">
            <a:avLst/>
          </a:prstGeom>
          <a:solidFill>
            <a:srgbClr val="FFFFE5">
              <a:alpha val="60000"/>
            </a:srgbClr>
          </a:solidFill>
          <a:ln w="9525">
            <a:noFill/>
            <a:miter lim="800000"/>
            <a:headEnd/>
            <a:tailEnd/>
          </a:ln>
          <a:effectLst>
            <a:glow rad="101600">
              <a:schemeClr val="accent3">
                <a:satMod val="175000"/>
                <a:alpha val="40000"/>
              </a:schemeClr>
            </a:glow>
          </a:effectLst>
        </p:spPr>
        <p:txBody>
          <a:bodyPr wrap="square">
            <a:spAutoFit/>
          </a:bodyPr>
          <a:lstStyle/>
          <a:p>
            <a:pPr>
              <a:spcBef>
                <a:spcPct val="50000"/>
              </a:spcBef>
            </a:pPr>
            <a:r>
              <a:rPr lang="ja-JP" altLang="en-US" sz="1800" b="1" dirty="0">
                <a:solidFill>
                  <a:srgbClr val="FF6699"/>
                </a:solidFill>
                <a:latin typeface="ＭＳ ゴシック" pitchFamily="49" charset="-128"/>
                <a:ea typeface="ＭＳ ゴシック" pitchFamily="49" charset="-128"/>
              </a:rPr>
              <a:t>★場所の拡大</a:t>
            </a:r>
          </a:p>
          <a:p>
            <a:pPr>
              <a:spcBef>
                <a:spcPct val="50000"/>
              </a:spcBef>
            </a:pPr>
            <a:r>
              <a:rPr lang="ja-JP" altLang="en-US" sz="1800" b="1" dirty="0">
                <a:solidFill>
                  <a:srgbClr val="FF6699"/>
                </a:solidFill>
                <a:latin typeface="ＭＳ ゴシック" pitchFamily="49" charset="-128"/>
                <a:ea typeface="ＭＳ ゴシック" pitchFamily="49" charset="-128"/>
              </a:rPr>
              <a:t>★参加型の拡大</a:t>
            </a:r>
          </a:p>
          <a:p>
            <a:pPr>
              <a:spcBef>
                <a:spcPct val="50000"/>
              </a:spcBef>
            </a:pPr>
            <a:r>
              <a:rPr lang="ja-JP" altLang="en-US" sz="1600" b="1" dirty="0">
                <a:solidFill>
                  <a:srgbClr val="FF6699"/>
                </a:solidFill>
                <a:latin typeface="ＭＳ ゴシック" pitchFamily="49" charset="-128"/>
                <a:ea typeface="ＭＳ ゴシック" pitchFamily="49" charset="-128"/>
              </a:rPr>
              <a:t>　　・準備、本番がセットになったツアー　</a:t>
            </a:r>
            <a:r>
              <a:rPr lang="en-US" altLang="ja-JP" sz="1600" b="1" dirty="0" err="1">
                <a:solidFill>
                  <a:srgbClr val="FF6699"/>
                </a:solidFill>
                <a:latin typeface="ＭＳ ゴシック" pitchFamily="49" charset="-128"/>
                <a:ea typeface="ＭＳ ゴシック" pitchFamily="49" charset="-128"/>
              </a:rPr>
              <a:t>etc</a:t>
            </a:r>
            <a:endParaRPr lang="en-US" altLang="ja-JP" sz="1600" b="1" dirty="0">
              <a:solidFill>
                <a:srgbClr val="FF6699"/>
              </a:solidFill>
              <a:latin typeface="ＭＳ ゴシック" pitchFamily="49" charset="-128"/>
              <a:ea typeface="ＭＳ ゴシック" pitchFamily="49" charset="-128"/>
            </a:endParaRPr>
          </a:p>
          <a:p>
            <a:pPr>
              <a:spcBef>
                <a:spcPct val="50000"/>
              </a:spcBef>
            </a:pPr>
            <a:r>
              <a:rPr lang="en-US" altLang="ja-JP" sz="1800" b="1" dirty="0">
                <a:solidFill>
                  <a:srgbClr val="FF6699"/>
                </a:solidFill>
                <a:latin typeface="ＭＳ ゴシック" pitchFamily="49" charset="-128"/>
                <a:ea typeface="ＭＳ ゴシック" pitchFamily="49" charset="-128"/>
              </a:rPr>
              <a:t>★AR</a:t>
            </a:r>
            <a:r>
              <a:rPr lang="ja-JP" altLang="en-US" sz="1800" b="1" dirty="0">
                <a:solidFill>
                  <a:srgbClr val="FF6699"/>
                </a:solidFill>
                <a:latin typeface="ＭＳ ゴシック" pitchFamily="49" charset="-128"/>
                <a:ea typeface="ＭＳ ゴシック" pitchFamily="49" charset="-128"/>
              </a:rPr>
              <a:t>上映の拡大</a:t>
            </a:r>
          </a:p>
          <a:p>
            <a:pPr>
              <a:spcBef>
                <a:spcPct val="50000"/>
              </a:spcBef>
            </a:pPr>
            <a:r>
              <a:rPr lang="ja-JP" altLang="en-US" sz="1600" b="1" dirty="0">
                <a:solidFill>
                  <a:srgbClr val="FF6699"/>
                </a:solidFill>
                <a:latin typeface="ＭＳ ゴシック" pitchFamily="49" charset="-128"/>
                <a:ea typeface="ＭＳ ゴシック" pitchFamily="49" charset="-128"/>
              </a:rPr>
              <a:t>　　・顔をはめこんだ動画上映　</a:t>
            </a:r>
            <a:r>
              <a:rPr lang="en-US" altLang="ja-JP" sz="1600" b="1" dirty="0" err="1" smtClean="0">
                <a:solidFill>
                  <a:srgbClr val="FF6699"/>
                </a:solidFill>
                <a:latin typeface="ＭＳ ゴシック" pitchFamily="49" charset="-128"/>
                <a:ea typeface="ＭＳ ゴシック" pitchFamily="49" charset="-128"/>
              </a:rPr>
              <a:t>etc</a:t>
            </a:r>
            <a:endParaRPr lang="ja-JP" altLang="en-US" sz="2000" b="1" dirty="0">
              <a:solidFill>
                <a:srgbClr val="FF6699"/>
              </a:solidFill>
              <a:latin typeface="ＭＳ ゴシック" pitchFamily="49" charset="-128"/>
              <a:ea typeface="ＭＳ ゴシック" pitchFamily="49" charset="-128"/>
            </a:endParaRPr>
          </a:p>
        </p:txBody>
      </p:sp>
      <p:sp>
        <p:nvSpPr>
          <p:cNvPr id="25" name="Text Box 18"/>
          <p:cNvSpPr txBox="1">
            <a:spLocks noChangeArrowheads="1"/>
          </p:cNvSpPr>
          <p:nvPr/>
        </p:nvSpPr>
        <p:spPr bwMode="auto">
          <a:xfrm>
            <a:off x="1889944" y="5634117"/>
            <a:ext cx="3312368" cy="1107996"/>
          </a:xfrm>
          <a:prstGeom prst="rect">
            <a:avLst/>
          </a:prstGeom>
          <a:solidFill>
            <a:srgbClr val="FFFFE5">
              <a:alpha val="60000"/>
            </a:srgbClr>
          </a:solidFill>
          <a:ln w="9525">
            <a:noFill/>
            <a:miter lim="800000"/>
            <a:headEnd/>
            <a:tailEnd/>
          </a:ln>
          <a:effectLst>
            <a:glow rad="101600">
              <a:schemeClr val="accent3">
                <a:satMod val="175000"/>
                <a:alpha val="40000"/>
              </a:schemeClr>
            </a:glow>
          </a:effectLst>
        </p:spPr>
        <p:txBody>
          <a:bodyPr wrap="square">
            <a:spAutoFit/>
          </a:bodyPr>
          <a:lstStyle/>
          <a:p>
            <a:pPr>
              <a:spcBef>
                <a:spcPct val="50000"/>
              </a:spcBef>
            </a:pPr>
            <a:r>
              <a:rPr lang="ja-JP" altLang="en-US" sz="1800" b="1" dirty="0">
                <a:solidFill>
                  <a:schemeClr val="accent2">
                    <a:lumMod val="75000"/>
                  </a:schemeClr>
                </a:solidFill>
                <a:latin typeface="ＭＳ ゴシック" pitchFamily="49" charset="-128"/>
                <a:ea typeface="ＭＳ ゴシック" pitchFamily="49" charset="-128"/>
              </a:rPr>
              <a:t>★参加者募集</a:t>
            </a:r>
          </a:p>
          <a:p>
            <a:pPr>
              <a:spcBef>
                <a:spcPct val="50000"/>
              </a:spcBef>
            </a:pPr>
            <a:r>
              <a:rPr lang="ja-JP" altLang="en-US" sz="1600" b="1" dirty="0">
                <a:solidFill>
                  <a:schemeClr val="accent2">
                    <a:lumMod val="75000"/>
                  </a:schemeClr>
                </a:solidFill>
                <a:latin typeface="ＭＳ ゴシック" pitchFamily="49" charset="-128"/>
                <a:ea typeface="ＭＳ ゴシック" pitchFamily="49" charset="-128"/>
              </a:rPr>
              <a:t>　・学生の演劇部</a:t>
            </a:r>
          </a:p>
          <a:p>
            <a:pPr>
              <a:spcBef>
                <a:spcPct val="50000"/>
              </a:spcBef>
            </a:pPr>
            <a:r>
              <a:rPr lang="ja-JP" altLang="en-US" sz="1600" b="1" dirty="0">
                <a:solidFill>
                  <a:schemeClr val="accent2">
                    <a:lumMod val="75000"/>
                  </a:schemeClr>
                </a:solidFill>
                <a:latin typeface="ＭＳ ゴシック" pitchFamily="49" charset="-128"/>
                <a:ea typeface="ＭＳ ゴシック" pitchFamily="49" charset="-128"/>
              </a:rPr>
              <a:t>　・地域のアマチュア</a:t>
            </a:r>
            <a:r>
              <a:rPr lang="ja-JP" altLang="en-US" sz="1600" b="1" dirty="0" smtClean="0">
                <a:solidFill>
                  <a:schemeClr val="accent2">
                    <a:lumMod val="75000"/>
                  </a:schemeClr>
                </a:solidFill>
                <a:latin typeface="ＭＳ ゴシック" pitchFamily="49" charset="-128"/>
                <a:ea typeface="ＭＳ ゴシック" pitchFamily="49" charset="-128"/>
              </a:rPr>
              <a:t>劇団　</a:t>
            </a:r>
            <a:r>
              <a:rPr lang="en-US" altLang="ja-JP" sz="1600" b="1" dirty="0" err="1" smtClean="0">
                <a:solidFill>
                  <a:schemeClr val="accent2">
                    <a:lumMod val="75000"/>
                  </a:schemeClr>
                </a:solidFill>
                <a:latin typeface="ＭＳ ゴシック" pitchFamily="49" charset="-128"/>
                <a:ea typeface="ＭＳ ゴシック" pitchFamily="49" charset="-128"/>
              </a:rPr>
              <a:t>etc</a:t>
            </a:r>
            <a:endParaRPr lang="en-US" altLang="ja-JP" sz="1600" b="1" dirty="0">
              <a:solidFill>
                <a:schemeClr val="accent2">
                  <a:lumMod val="75000"/>
                </a:schemeClr>
              </a:solidFill>
              <a:latin typeface="ＭＳ ゴシック" pitchFamily="49" charset="-128"/>
              <a:ea typeface="ＭＳ ゴシック" pitchFamily="49"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42" presetClass="path" presetSubtype="0" fill="hold" nodeType="withEffect">
                                  <p:stCondLst>
                                    <p:cond delay="0"/>
                                  </p:stCondLst>
                                  <p:childTnLst>
                                    <p:animMotion origin="layout" path="M 0.79254 -0.56829 L 0.86042 -0.6169 " pathEditMode="relative" rAng="0" ptsTypes="AA">
                                      <p:cBhvr>
                                        <p:cTn id="15" dur="2000" fill="hold"/>
                                        <p:tgtEl>
                                          <p:spTgt spid="18"/>
                                        </p:tgtEl>
                                        <p:attrNameLst>
                                          <p:attrName>ppt_x</p:attrName>
                                          <p:attrName>ppt_y</p:attrName>
                                        </p:attrNameLst>
                                      </p:cBhvr>
                                      <p:rCtr x="3385" y="-2431"/>
                                    </p:animMotion>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6869"/>
                                        </p:tgtEl>
                                        <p:attrNameLst>
                                          <p:attrName>style.visibility</p:attrName>
                                        </p:attrNameLst>
                                      </p:cBhvr>
                                      <p:to>
                                        <p:strVal val="visible"/>
                                      </p:to>
                                    </p:set>
                                    <p:animEffect transition="in" filter="fade">
                                      <p:cBhvr>
                                        <p:cTn id="23" dur="500"/>
                                        <p:tgtEl>
                                          <p:spTgt spid="3686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42" presetClass="path" presetSubtype="0" fill="hold" nodeType="withEffect">
                                  <p:stCondLst>
                                    <p:cond delay="0"/>
                                  </p:stCondLst>
                                  <p:childTnLst>
                                    <p:animMotion origin="layout" path="M 0.79254 -0.56829 L 0.86042 -0.6169 " pathEditMode="relative" rAng="0" ptsTypes="AA">
                                      <p:cBhvr>
                                        <p:cTn id="28" dur="2000" fill="hold"/>
                                        <p:tgtEl>
                                          <p:spTgt spid="21"/>
                                        </p:tgtEl>
                                        <p:attrNameLst>
                                          <p:attrName>ppt_x</p:attrName>
                                          <p:attrName>ppt_y</p:attrName>
                                        </p:attrNameLst>
                                      </p:cBhvr>
                                      <p:rCtr x="3385" y="-2431"/>
                                    </p:animMotion>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par>
                          <p:cTn id="34" fill="hold">
                            <p:stCondLst>
                              <p:cond delay="500"/>
                            </p:stCondLst>
                            <p:childTnLst>
                              <p:par>
                                <p:cTn id="35" presetID="42" presetClass="path" presetSubtype="0" fill="hold" nodeType="afterEffect">
                                  <p:stCondLst>
                                    <p:cond delay="0"/>
                                  </p:stCondLst>
                                  <p:childTnLst>
                                    <p:animMotion origin="layout" path="M 0.79254 -0.56829 L 0.86042 -0.6169 " pathEditMode="relative" rAng="0" ptsTypes="AA">
                                      <p:cBhvr>
                                        <p:cTn id="36" dur="2000" fill="hold"/>
                                        <p:tgtEl>
                                          <p:spTgt spid="30"/>
                                        </p:tgtEl>
                                        <p:attrNameLst>
                                          <p:attrName>ppt_x</p:attrName>
                                          <p:attrName>ppt_y</p:attrName>
                                        </p:attrNameLst>
                                      </p:cBhvr>
                                      <p:rCtr x="3385" y="-24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6869" grpId="0"/>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67544" y="2086751"/>
            <a:ext cx="2088232" cy="646331"/>
          </a:xfrm>
          <a:prstGeom prst="rect">
            <a:avLst/>
          </a:prstGeom>
          <a:noFill/>
        </p:spPr>
        <p:txBody>
          <a:bodyPr wrap="square" rtlCol="0">
            <a:spAutoFit/>
          </a:bodyPr>
          <a:lstStyle/>
          <a:p>
            <a:r>
              <a:rPr lang="ja-JP" altLang="en-US" sz="3600" dirty="0" smtClean="0">
                <a:latin typeface="HG丸ｺﾞｼｯｸM-PRO" panose="020F0600000000000000" pitchFamily="50" charset="-128"/>
                <a:ea typeface="HG丸ｺﾞｼｯｸM-PRO" panose="020F0600000000000000" pitchFamily="50" charset="-128"/>
              </a:rPr>
              <a:t>熊本市</a:t>
            </a:r>
            <a:r>
              <a:rPr lang="ja-JP" altLang="en-US" sz="3600" dirty="0">
                <a:latin typeface="HG丸ｺﾞｼｯｸM-PRO" panose="020F0600000000000000" pitchFamily="50" charset="-128"/>
                <a:ea typeface="HG丸ｺﾞｼｯｸM-PRO" panose="020F0600000000000000" pitchFamily="50" charset="-128"/>
              </a:rPr>
              <a:t>を</a:t>
            </a:r>
            <a:endParaRPr kumimoji="1" lang="ja-JP" altLang="en-US" sz="3600" dirty="0">
              <a:latin typeface="HG丸ｺﾞｼｯｸM-PRO" panose="020F0600000000000000" pitchFamily="50" charset="-128"/>
              <a:ea typeface="HG丸ｺﾞｼｯｸM-PRO" panose="020F0600000000000000" pitchFamily="50" charset="-128"/>
            </a:endParaRPr>
          </a:p>
        </p:txBody>
      </p:sp>
      <p:sp>
        <p:nvSpPr>
          <p:cNvPr id="11" name="テキスト ボックス 10"/>
          <p:cNvSpPr txBox="1"/>
          <p:nvPr/>
        </p:nvSpPr>
        <p:spPr>
          <a:xfrm>
            <a:off x="467544" y="3256738"/>
            <a:ext cx="8356222" cy="830997"/>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ja-JP" altLang="en-US" sz="4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HG丸ｺﾞｼｯｸM-PRO" panose="020F0600000000000000" pitchFamily="50" charset="-128"/>
                <a:ea typeface="HG丸ｺﾞｼｯｸM-PRO" panose="020F0600000000000000" pitchFamily="50" charset="-128"/>
              </a:rPr>
              <a:t>“歴史と出会える</a:t>
            </a:r>
            <a:r>
              <a:rPr lang="ja-JP" alt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HG丸ｺﾞｼｯｸM-PRO" panose="020F0600000000000000" pitchFamily="50" charset="-128"/>
                <a:ea typeface="HG丸ｺﾞｼｯｸM-PRO" panose="020F0600000000000000" pitchFamily="50" charset="-128"/>
              </a:rPr>
              <a:t>観光</a:t>
            </a:r>
            <a:r>
              <a:rPr lang="ja-JP" altLang="en-US" sz="4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HG丸ｺﾞｼｯｸM-PRO" panose="020F0600000000000000" pitchFamily="50" charset="-128"/>
                <a:ea typeface="HG丸ｺﾞｼｯｸM-PRO" panose="020F0600000000000000" pitchFamily="50" charset="-128"/>
              </a:rPr>
              <a:t>都市”</a:t>
            </a:r>
            <a:endParaRPr kumimoji="1" lang="ja-JP" alt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HG丸ｺﾞｼｯｸM-PRO" panose="020F0600000000000000" pitchFamily="50" charset="-128"/>
              <a:ea typeface="HG丸ｺﾞｼｯｸM-PRO" panose="020F0600000000000000" pitchFamily="50" charset="-128"/>
            </a:endParaRPr>
          </a:p>
        </p:txBody>
      </p:sp>
      <p:sp>
        <p:nvSpPr>
          <p:cNvPr id="12" name="テキスト ボックス 11"/>
          <p:cNvSpPr txBox="1"/>
          <p:nvPr/>
        </p:nvSpPr>
        <p:spPr>
          <a:xfrm>
            <a:off x="7659596" y="4605660"/>
            <a:ext cx="936104" cy="646331"/>
          </a:xfrm>
          <a:prstGeom prst="rect">
            <a:avLst/>
          </a:prstGeom>
          <a:noFill/>
        </p:spPr>
        <p:txBody>
          <a:bodyPr wrap="square" rtlCol="0">
            <a:spAutoFit/>
          </a:bodyPr>
          <a:lstStyle/>
          <a:p>
            <a:r>
              <a:rPr kumimoji="1" lang="ja-JP" altLang="en-US" sz="3600" dirty="0" smtClean="0">
                <a:latin typeface="HG丸ｺﾞｼｯｸM-PRO" panose="020F0600000000000000" pitchFamily="50" charset="-128"/>
                <a:ea typeface="HG丸ｺﾞｼｯｸM-PRO" panose="020F0600000000000000" pitchFamily="50" charset="-128"/>
              </a:rPr>
              <a:t>へ</a:t>
            </a:r>
            <a:endParaRPr kumimoji="1" lang="ja-JP" altLang="en-US" sz="3600" dirty="0">
              <a:latin typeface="HG丸ｺﾞｼｯｸM-PRO" panose="020F0600000000000000" pitchFamily="50" charset="-128"/>
              <a:ea typeface="HG丸ｺﾞｼｯｸM-PRO" panose="020F0600000000000000" pitchFamily="50" charset="-128"/>
            </a:endParaRPr>
          </a:p>
        </p:txBody>
      </p:sp>
      <p:sp>
        <p:nvSpPr>
          <p:cNvPr id="13" name="テキスト ボックス 12"/>
          <p:cNvSpPr txBox="1"/>
          <p:nvPr/>
        </p:nvSpPr>
        <p:spPr>
          <a:xfrm>
            <a:off x="467544" y="3246075"/>
            <a:ext cx="8356222" cy="830997"/>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ja-JP" altLang="en-US" sz="4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HG丸ｺﾞｼｯｸM-PRO" panose="020F0600000000000000" pitchFamily="50" charset="-128"/>
                <a:ea typeface="HG丸ｺﾞｼｯｸM-PRO" panose="020F0600000000000000" pitchFamily="50" charset="-128"/>
              </a:rPr>
              <a:t>“歴史と出会える</a:t>
            </a:r>
            <a:r>
              <a:rPr lang="ja-JP" alt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HG丸ｺﾞｼｯｸM-PRO" panose="020F0600000000000000" pitchFamily="50" charset="-128"/>
                <a:ea typeface="HG丸ｺﾞｼｯｸM-PRO" panose="020F0600000000000000" pitchFamily="50" charset="-128"/>
              </a:rPr>
              <a:t>観光</a:t>
            </a:r>
            <a:r>
              <a:rPr lang="ja-JP" altLang="en-US" sz="4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HG丸ｺﾞｼｯｸM-PRO" panose="020F0600000000000000" pitchFamily="50" charset="-128"/>
                <a:ea typeface="HG丸ｺﾞｼｯｸM-PRO" panose="020F0600000000000000" pitchFamily="50" charset="-128"/>
              </a:rPr>
              <a:t>都市”</a:t>
            </a:r>
            <a:endParaRPr kumimoji="1" lang="ja-JP" alt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HG丸ｺﾞｼｯｸM-PRO" panose="020F0600000000000000" pitchFamily="50" charset="-128"/>
              <a:ea typeface="HG丸ｺﾞｼｯｸM-PRO" panose="020F0600000000000000" pitchFamily="50" charset="-128"/>
            </a:endParaRPr>
          </a:p>
        </p:txBody>
      </p:sp>
      <p:grpSp>
        <p:nvGrpSpPr>
          <p:cNvPr id="6" name="グループ化 5"/>
          <p:cNvGrpSpPr/>
          <p:nvPr/>
        </p:nvGrpSpPr>
        <p:grpSpPr>
          <a:xfrm>
            <a:off x="0" y="-175163"/>
            <a:ext cx="9343578" cy="7033163"/>
            <a:chOff x="-19050" y="5805264"/>
            <a:chExt cx="9343578" cy="7033163"/>
          </a:xfrm>
        </p:grpSpPr>
        <p:sp>
          <p:nvSpPr>
            <p:cNvPr id="15" name="正方形/長方形 14"/>
            <p:cNvSpPr/>
            <p:nvPr/>
          </p:nvSpPr>
          <p:spPr>
            <a:xfrm>
              <a:off x="-19050" y="5805264"/>
              <a:ext cx="9343578" cy="703316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ltLang="ja-JP"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教科書体" panose="02020609000000000000" pitchFamily="17" charset="-128"/>
                <a:ea typeface="HG教科書体" panose="02020609000000000000" pitchFamily="17" charset="-128"/>
              </a:endParaRPr>
            </a:p>
            <a:p>
              <a:pPr algn="ctr"/>
              <a:endParaRPr lang="en-US" altLang="ja-JP"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教科書体" panose="02020609000000000000" pitchFamily="17" charset="-128"/>
                <a:ea typeface="HG教科書体" panose="02020609000000000000" pitchFamily="17" charset="-128"/>
              </a:endParaRPr>
            </a:p>
            <a:p>
              <a:pPr algn="ctr"/>
              <a:endParaRPr lang="en-US" altLang="ja-JP"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教科書体" panose="02020609000000000000" pitchFamily="17" charset="-128"/>
                <a:ea typeface="HG教科書体" panose="02020609000000000000" pitchFamily="17" charset="-128"/>
              </a:endParaRPr>
            </a:p>
            <a:p>
              <a:pPr algn="ctr"/>
              <a:endParaRPr lang="en-US" altLang="ja-JP"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教科書体" panose="02020609000000000000" pitchFamily="17" charset="-128"/>
                <a:ea typeface="HG教科書体" panose="02020609000000000000" pitchFamily="17" charset="-128"/>
              </a:endParaRPr>
            </a:p>
            <a:p>
              <a:pPr algn="ctr"/>
              <a:endParaRPr lang="en-US" altLang="ja-JP"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教科書体" panose="02020609000000000000" pitchFamily="17" charset="-128"/>
                <a:ea typeface="HG教科書体" panose="02020609000000000000" pitchFamily="17" charset="-128"/>
              </a:endParaRPr>
            </a:p>
            <a:p>
              <a:pPr algn="ctr"/>
              <a:endParaRPr lang="en-US" altLang="ja-JP"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教科書体" panose="02020609000000000000" pitchFamily="17" charset="-128"/>
                <a:ea typeface="HG教科書体" panose="02020609000000000000" pitchFamily="17" charset="-128"/>
              </a:endParaRPr>
            </a:p>
            <a:p>
              <a:pPr algn="ctr"/>
              <a:endParaRPr lang="en-US" altLang="ja-JP"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教科書体" panose="02020609000000000000" pitchFamily="17" charset="-128"/>
                <a:ea typeface="HG教科書体" panose="02020609000000000000" pitchFamily="17" charset="-128"/>
              </a:endParaRPr>
            </a:p>
            <a:p>
              <a:pPr algn="ctr"/>
              <a:endParaRPr lang="en-US" altLang="ja-JP"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教科書体" panose="02020609000000000000" pitchFamily="17" charset="-128"/>
                <a:ea typeface="HG教科書体" panose="02020609000000000000" pitchFamily="17" charset="-128"/>
              </a:endParaRPr>
            </a:p>
            <a:p>
              <a:pPr algn="ctr"/>
              <a:endParaRPr lang="en-US" altLang="ja-JP"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教科書体" panose="02020609000000000000" pitchFamily="17" charset="-128"/>
                <a:ea typeface="HG教科書体" panose="02020609000000000000" pitchFamily="17" charset="-128"/>
              </a:endParaRPr>
            </a:p>
            <a:p>
              <a:pPr algn="ctr"/>
              <a:endParaRPr lang="en-US" altLang="ja-JP"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教科書体" panose="02020609000000000000" pitchFamily="17" charset="-128"/>
                <a:ea typeface="HG教科書体" panose="02020609000000000000" pitchFamily="17" charset="-128"/>
              </a:endParaRPr>
            </a:p>
            <a:p>
              <a:pPr algn="ctr"/>
              <a:r>
                <a:rPr lang="ja-JP"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教科書体" panose="02020609000000000000" pitchFamily="17" charset="-128"/>
                  <a:ea typeface="HG教科書体" panose="02020609000000000000" pitchFamily="17" charset="-128"/>
                </a:rPr>
                <a:t>　　　　</a:t>
              </a:r>
              <a:endParaRPr lang="en-US" altLang="ja-JP"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教科書体" panose="02020609000000000000" pitchFamily="17" charset="-128"/>
                <a:ea typeface="HG教科書体" panose="02020609000000000000" pitchFamily="17" charset="-128"/>
              </a:endParaRPr>
            </a:p>
            <a:p>
              <a:pPr algn="ctr"/>
              <a:r>
                <a:rPr lang="ja-JP"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教科書体" panose="02020609000000000000" pitchFamily="17" charset="-128"/>
                  <a:ea typeface="HG教科書体" panose="02020609000000000000" pitchFamily="17" charset="-128"/>
                </a:rPr>
                <a:t>　</a:t>
              </a:r>
              <a:r>
                <a:rPr lang="ja-JP"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教科書体" panose="02020609000000000000" pitchFamily="17" charset="-128"/>
                  <a:ea typeface="HG教科書体" panose="02020609000000000000" pitchFamily="17" charset="-128"/>
                </a:rPr>
                <a:t>　　　　　</a:t>
              </a:r>
              <a:r>
                <a:rPr lang="ja-JP" alt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教科書体" panose="02020609000000000000" pitchFamily="17" charset="-128"/>
                  <a:ea typeface="HG教科書体" panose="02020609000000000000" pitchFamily="17" charset="-128"/>
                </a:rPr>
                <a:t>　ご清聴</a:t>
              </a:r>
              <a:r>
                <a:rPr lang="ja-JP"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教科書体" panose="02020609000000000000" pitchFamily="17" charset="-128"/>
                  <a:ea typeface="HG教科書体" panose="02020609000000000000" pitchFamily="17" charset="-128"/>
                </a:rPr>
                <a:t>ありがとうございました</a:t>
              </a:r>
            </a:p>
            <a:p>
              <a:pPr algn="ctr"/>
              <a:endParaRPr kumimoji="1" lang="ja-JP" altLang="en-US" dirty="0"/>
            </a:p>
          </p:txBody>
        </p:sp>
        <p:sp>
          <p:nvSpPr>
            <p:cNvPr id="17" name="テキスト ボックス 16"/>
            <p:cNvSpPr txBox="1"/>
            <p:nvPr/>
          </p:nvSpPr>
          <p:spPr>
            <a:xfrm>
              <a:off x="467544" y="7957487"/>
              <a:ext cx="2088232" cy="646331"/>
            </a:xfrm>
            <a:prstGeom prst="rect">
              <a:avLst/>
            </a:prstGeom>
            <a:noFill/>
          </p:spPr>
          <p:txBody>
            <a:bodyPr wrap="square" rtlCol="0">
              <a:spAutoFit/>
            </a:bodyPr>
            <a:lstStyle/>
            <a:p>
              <a:r>
                <a:rPr lang="ja-JP" altLang="en-US" sz="3600" dirty="0" smtClean="0">
                  <a:latin typeface="HG丸ｺﾞｼｯｸM-PRO" panose="020F0600000000000000" pitchFamily="50" charset="-128"/>
                  <a:ea typeface="HG丸ｺﾞｼｯｸM-PRO" panose="020F0600000000000000" pitchFamily="50" charset="-128"/>
                </a:rPr>
                <a:t>熊本市</a:t>
              </a:r>
              <a:r>
                <a:rPr lang="ja-JP" altLang="en-US" sz="3600" dirty="0">
                  <a:latin typeface="HG丸ｺﾞｼｯｸM-PRO" panose="020F0600000000000000" pitchFamily="50" charset="-128"/>
                  <a:ea typeface="HG丸ｺﾞｼｯｸM-PRO" panose="020F0600000000000000" pitchFamily="50" charset="-128"/>
                </a:rPr>
                <a:t>を</a:t>
              </a:r>
              <a:endParaRPr kumimoji="1" lang="ja-JP" altLang="en-US" sz="3600" dirty="0">
                <a:latin typeface="HG丸ｺﾞｼｯｸM-PRO" panose="020F0600000000000000" pitchFamily="50" charset="-128"/>
                <a:ea typeface="HG丸ｺﾞｼｯｸM-PRO" panose="020F0600000000000000" pitchFamily="50" charset="-128"/>
              </a:endParaRPr>
            </a:p>
          </p:txBody>
        </p:sp>
        <p:sp>
          <p:nvSpPr>
            <p:cNvPr id="18" name="テキスト ボックス 17"/>
            <p:cNvSpPr txBox="1"/>
            <p:nvPr/>
          </p:nvSpPr>
          <p:spPr>
            <a:xfrm>
              <a:off x="7659596" y="10476396"/>
              <a:ext cx="936104" cy="646331"/>
            </a:xfrm>
            <a:prstGeom prst="rect">
              <a:avLst/>
            </a:prstGeom>
            <a:noFill/>
          </p:spPr>
          <p:txBody>
            <a:bodyPr wrap="square" rtlCol="0">
              <a:spAutoFit/>
            </a:bodyPr>
            <a:lstStyle/>
            <a:p>
              <a:r>
                <a:rPr kumimoji="1" lang="ja-JP" altLang="en-US" sz="3600" dirty="0" smtClean="0">
                  <a:latin typeface="HG丸ｺﾞｼｯｸM-PRO" panose="020F0600000000000000" pitchFamily="50" charset="-128"/>
                  <a:ea typeface="HG丸ｺﾞｼｯｸM-PRO" panose="020F0600000000000000" pitchFamily="50" charset="-128"/>
                </a:rPr>
                <a:t>へ</a:t>
              </a:r>
              <a:endParaRPr kumimoji="1" lang="ja-JP" altLang="en-US" sz="3600" dirty="0">
                <a:latin typeface="HG丸ｺﾞｼｯｸM-PRO" panose="020F0600000000000000" pitchFamily="50" charset="-128"/>
                <a:ea typeface="HG丸ｺﾞｼｯｸM-PRO" panose="020F0600000000000000" pitchFamily="50" charset="-128"/>
              </a:endParaRPr>
            </a:p>
          </p:txBody>
        </p:sp>
        <p:sp>
          <p:nvSpPr>
            <p:cNvPr id="19" name="テキスト ボックス 18"/>
            <p:cNvSpPr txBox="1"/>
            <p:nvPr/>
          </p:nvSpPr>
          <p:spPr>
            <a:xfrm>
              <a:off x="467544" y="9129511"/>
              <a:ext cx="8704584" cy="830997"/>
            </a:xfrm>
            <a:prstGeom prst="rect">
              <a:avLst/>
            </a:prstGeom>
            <a:noFill/>
          </p:spPr>
          <p:txBody>
            <a:bodyPr wrap="square" rtlCol="0">
              <a:spAutoFit/>
            </a:bodyPr>
            <a:lstStyle/>
            <a:p>
              <a:r>
                <a:rPr lang="ja-JP" altLang="en-US" sz="48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HG丸ｺﾞｼｯｸM-PRO" panose="020F0600000000000000" pitchFamily="50" charset="-128"/>
                  <a:ea typeface="HG丸ｺﾞｼｯｸM-PRO" panose="020F0600000000000000" pitchFamily="50" charset="-128"/>
                </a:rPr>
                <a:t>“歴史と出会える</a:t>
              </a:r>
              <a:r>
                <a:rPr lang="ja-JP" altLang="en-US" sz="48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HG丸ｺﾞｼｯｸM-PRO" panose="020F0600000000000000" pitchFamily="50" charset="-128"/>
                  <a:ea typeface="HG丸ｺﾞｼｯｸM-PRO" panose="020F0600000000000000" pitchFamily="50" charset="-128"/>
                </a:rPr>
                <a:t>観光</a:t>
              </a:r>
              <a:r>
                <a:rPr lang="ja-JP" altLang="en-US" sz="48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HG丸ｺﾞｼｯｸM-PRO" panose="020F0600000000000000" pitchFamily="50" charset="-128"/>
                  <a:ea typeface="HG丸ｺﾞｼｯｸM-PRO" panose="020F0600000000000000" pitchFamily="50" charset="-128"/>
                </a:rPr>
                <a:t>都市”</a:t>
              </a:r>
              <a:endParaRPr kumimoji="1" lang="ja-JP" altLang="en-US" sz="48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HG丸ｺﾞｼｯｸM-PRO" panose="020F0600000000000000" pitchFamily="50" charset="-128"/>
                <a:ea typeface="HG丸ｺﾞｼｯｸM-PRO" panose="020F0600000000000000" pitchFamily="50" charset="-128"/>
              </a:endParaRPr>
            </a:p>
          </p:txBody>
        </p:sp>
      </p:grpSp>
      <p:sp>
        <p:nvSpPr>
          <p:cNvPr id="14" name="Freeform 5"/>
          <p:cNvSpPr>
            <a:spLocks/>
          </p:cNvSpPr>
          <p:nvPr/>
        </p:nvSpPr>
        <p:spPr bwMode="auto">
          <a:xfrm>
            <a:off x="7431529" y="2409916"/>
            <a:ext cx="1392237" cy="1205453"/>
          </a:xfrm>
          <a:custGeom>
            <a:avLst/>
            <a:gdLst/>
            <a:ahLst/>
            <a:cxnLst>
              <a:cxn ang="0">
                <a:pos x="3056" y="1324"/>
              </a:cxn>
              <a:cxn ang="0">
                <a:pos x="3026" y="1320"/>
              </a:cxn>
              <a:cxn ang="0">
                <a:pos x="2802" y="1312"/>
              </a:cxn>
              <a:cxn ang="0">
                <a:pos x="2144" y="1306"/>
              </a:cxn>
              <a:cxn ang="0">
                <a:pos x="1562" y="1304"/>
              </a:cxn>
              <a:cxn ang="0">
                <a:pos x="2086" y="386"/>
              </a:cxn>
              <a:cxn ang="0">
                <a:pos x="2240" y="106"/>
              </a:cxn>
              <a:cxn ang="0">
                <a:pos x="2290" y="8"/>
              </a:cxn>
              <a:cxn ang="0">
                <a:pos x="2292" y="0"/>
              </a:cxn>
              <a:cxn ang="0">
                <a:pos x="2274" y="24"/>
              </a:cxn>
              <a:cxn ang="0">
                <a:pos x="2156" y="216"/>
              </a:cxn>
              <a:cxn ang="0">
                <a:pos x="1820" y="780"/>
              </a:cxn>
              <a:cxn ang="0">
                <a:pos x="1528" y="1284"/>
              </a:cxn>
              <a:cxn ang="0">
                <a:pos x="994" y="372"/>
              </a:cxn>
              <a:cxn ang="0">
                <a:pos x="830" y="98"/>
              </a:cxn>
              <a:cxn ang="0">
                <a:pos x="770" y="6"/>
              </a:cxn>
              <a:cxn ang="0">
                <a:pos x="764" y="0"/>
              </a:cxn>
              <a:cxn ang="0">
                <a:pos x="776" y="28"/>
              </a:cxn>
              <a:cxn ang="0">
                <a:pos x="882" y="226"/>
              </a:cxn>
              <a:cxn ang="0">
                <a:pos x="1204" y="798"/>
              </a:cxn>
              <a:cxn ang="0">
                <a:pos x="1494" y="1304"/>
              </a:cxn>
              <a:cxn ang="0">
                <a:pos x="438" y="1310"/>
              </a:cxn>
              <a:cxn ang="0">
                <a:pos x="118" y="1316"/>
              </a:cxn>
              <a:cxn ang="0">
                <a:pos x="8" y="1322"/>
              </a:cxn>
              <a:cxn ang="0">
                <a:pos x="0" y="1324"/>
              </a:cxn>
              <a:cxn ang="0">
                <a:pos x="32" y="1328"/>
              </a:cxn>
              <a:cxn ang="0">
                <a:pos x="256" y="1334"/>
              </a:cxn>
              <a:cxn ang="0">
                <a:pos x="912" y="1342"/>
              </a:cxn>
              <a:cxn ang="0">
                <a:pos x="1494" y="1342"/>
              </a:cxn>
              <a:cxn ang="0">
                <a:pos x="970" y="2262"/>
              </a:cxn>
              <a:cxn ang="0">
                <a:pos x="816" y="2540"/>
              </a:cxn>
              <a:cxn ang="0">
                <a:pos x="766" y="2638"/>
              </a:cxn>
              <a:cxn ang="0">
                <a:pos x="764" y="2646"/>
              </a:cxn>
              <a:cxn ang="0">
                <a:pos x="782" y="2622"/>
              </a:cxn>
              <a:cxn ang="0">
                <a:pos x="900" y="2432"/>
              </a:cxn>
              <a:cxn ang="0">
                <a:pos x="1236" y="1866"/>
              </a:cxn>
              <a:cxn ang="0">
                <a:pos x="1528" y="1362"/>
              </a:cxn>
              <a:cxn ang="0">
                <a:pos x="2062" y="2274"/>
              </a:cxn>
              <a:cxn ang="0">
                <a:pos x="2226" y="2548"/>
              </a:cxn>
              <a:cxn ang="0">
                <a:pos x="2286" y="2640"/>
              </a:cxn>
              <a:cxn ang="0">
                <a:pos x="2292" y="2646"/>
              </a:cxn>
              <a:cxn ang="0">
                <a:pos x="2280" y="2618"/>
              </a:cxn>
              <a:cxn ang="0">
                <a:pos x="2174" y="2420"/>
              </a:cxn>
              <a:cxn ang="0">
                <a:pos x="1852" y="1848"/>
              </a:cxn>
              <a:cxn ang="0">
                <a:pos x="1562" y="1342"/>
              </a:cxn>
              <a:cxn ang="0">
                <a:pos x="2620" y="1336"/>
              </a:cxn>
              <a:cxn ang="0">
                <a:pos x="2938" y="1330"/>
              </a:cxn>
              <a:cxn ang="0">
                <a:pos x="3048" y="1326"/>
              </a:cxn>
              <a:cxn ang="0">
                <a:pos x="3056" y="1324"/>
              </a:cxn>
            </a:cxnLst>
            <a:rect l="0" t="0" r="r" b="b"/>
            <a:pathLst>
              <a:path w="3056" h="2646">
                <a:moveTo>
                  <a:pt x="3056" y="1324"/>
                </a:moveTo>
                <a:lnTo>
                  <a:pt x="3056" y="1324"/>
                </a:lnTo>
                <a:lnTo>
                  <a:pt x="3048" y="1322"/>
                </a:lnTo>
                <a:lnTo>
                  <a:pt x="3026" y="1320"/>
                </a:lnTo>
                <a:lnTo>
                  <a:pt x="2938" y="1316"/>
                </a:lnTo>
                <a:lnTo>
                  <a:pt x="2802" y="1312"/>
                </a:lnTo>
                <a:lnTo>
                  <a:pt x="2620" y="1310"/>
                </a:lnTo>
                <a:lnTo>
                  <a:pt x="2144" y="1306"/>
                </a:lnTo>
                <a:lnTo>
                  <a:pt x="1562" y="1304"/>
                </a:lnTo>
                <a:lnTo>
                  <a:pt x="1562" y="1304"/>
                </a:lnTo>
                <a:lnTo>
                  <a:pt x="1852" y="798"/>
                </a:lnTo>
                <a:lnTo>
                  <a:pt x="2086" y="386"/>
                </a:lnTo>
                <a:lnTo>
                  <a:pt x="2174" y="226"/>
                </a:lnTo>
                <a:lnTo>
                  <a:pt x="2240" y="106"/>
                </a:lnTo>
                <a:lnTo>
                  <a:pt x="2280" y="28"/>
                </a:lnTo>
                <a:lnTo>
                  <a:pt x="2290" y="8"/>
                </a:lnTo>
                <a:lnTo>
                  <a:pt x="2292" y="0"/>
                </a:lnTo>
                <a:lnTo>
                  <a:pt x="2292" y="0"/>
                </a:lnTo>
                <a:lnTo>
                  <a:pt x="2286" y="6"/>
                </a:lnTo>
                <a:lnTo>
                  <a:pt x="2274" y="24"/>
                </a:lnTo>
                <a:lnTo>
                  <a:pt x="2226" y="98"/>
                </a:lnTo>
                <a:lnTo>
                  <a:pt x="2156" y="216"/>
                </a:lnTo>
                <a:lnTo>
                  <a:pt x="2062" y="372"/>
                </a:lnTo>
                <a:lnTo>
                  <a:pt x="1820" y="780"/>
                </a:lnTo>
                <a:lnTo>
                  <a:pt x="1528" y="1284"/>
                </a:lnTo>
                <a:lnTo>
                  <a:pt x="1528" y="1284"/>
                </a:lnTo>
                <a:lnTo>
                  <a:pt x="1236" y="780"/>
                </a:lnTo>
                <a:lnTo>
                  <a:pt x="994" y="372"/>
                </a:lnTo>
                <a:lnTo>
                  <a:pt x="900" y="216"/>
                </a:lnTo>
                <a:lnTo>
                  <a:pt x="830" y="98"/>
                </a:lnTo>
                <a:lnTo>
                  <a:pt x="782" y="24"/>
                </a:lnTo>
                <a:lnTo>
                  <a:pt x="770" y="6"/>
                </a:lnTo>
                <a:lnTo>
                  <a:pt x="764" y="0"/>
                </a:lnTo>
                <a:lnTo>
                  <a:pt x="764" y="0"/>
                </a:lnTo>
                <a:lnTo>
                  <a:pt x="766" y="8"/>
                </a:lnTo>
                <a:lnTo>
                  <a:pt x="776" y="28"/>
                </a:lnTo>
                <a:lnTo>
                  <a:pt x="816" y="106"/>
                </a:lnTo>
                <a:lnTo>
                  <a:pt x="882" y="226"/>
                </a:lnTo>
                <a:lnTo>
                  <a:pt x="970" y="386"/>
                </a:lnTo>
                <a:lnTo>
                  <a:pt x="1204" y="798"/>
                </a:lnTo>
                <a:lnTo>
                  <a:pt x="1494" y="1304"/>
                </a:lnTo>
                <a:lnTo>
                  <a:pt x="1494" y="1304"/>
                </a:lnTo>
                <a:lnTo>
                  <a:pt x="912" y="1306"/>
                </a:lnTo>
                <a:lnTo>
                  <a:pt x="438" y="1310"/>
                </a:lnTo>
                <a:lnTo>
                  <a:pt x="256" y="1312"/>
                </a:lnTo>
                <a:lnTo>
                  <a:pt x="118" y="1316"/>
                </a:lnTo>
                <a:lnTo>
                  <a:pt x="32" y="1320"/>
                </a:lnTo>
                <a:lnTo>
                  <a:pt x="8" y="1322"/>
                </a:lnTo>
                <a:lnTo>
                  <a:pt x="0" y="1324"/>
                </a:lnTo>
                <a:lnTo>
                  <a:pt x="0" y="1324"/>
                </a:lnTo>
                <a:lnTo>
                  <a:pt x="8" y="1326"/>
                </a:lnTo>
                <a:lnTo>
                  <a:pt x="32" y="1328"/>
                </a:lnTo>
                <a:lnTo>
                  <a:pt x="118" y="1330"/>
                </a:lnTo>
                <a:lnTo>
                  <a:pt x="256" y="1334"/>
                </a:lnTo>
                <a:lnTo>
                  <a:pt x="438" y="1336"/>
                </a:lnTo>
                <a:lnTo>
                  <a:pt x="912" y="1342"/>
                </a:lnTo>
                <a:lnTo>
                  <a:pt x="1494" y="1342"/>
                </a:lnTo>
                <a:lnTo>
                  <a:pt x="1494" y="1342"/>
                </a:lnTo>
                <a:lnTo>
                  <a:pt x="1204" y="1848"/>
                </a:lnTo>
                <a:lnTo>
                  <a:pt x="970" y="2262"/>
                </a:lnTo>
                <a:lnTo>
                  <a:pt x="882" y="2420"/>
                </a:lnTo>
                <a:lnTo>
                  <a:pt x="816" y="2540"/>
                </a:lnTo>
                <a:lnTo>
                  <a:pt x="776" y="2618"/>
                </a:lnTo>
                <a:lnTo>
                  <a:pt x="766" y="2638"/>
                </a:lnTo>
                <a:lnTo>
                  <a:pt x="764" y="2646"/>
                </a:lnTo>
                <a:lnTo>
                  <a:pt x="764" y="2646"/>
                </a:lnTo>
                <a:lnTo>
                  <a:pt x="770" y="2640"/>
                </a:lnTo>
                <a:lnTo>
                  <a:pt x="782" y="2622"/>
                </a:lnTo>
                <a:lnTo>
                  <a:pt x="830" y="2548"/>
                </a:lnTo>
                <a:lnTo>
                  <a:pt x="900" y="2432"/>
                </a:lnTo>
                <a:lnTo>
                  <a:pt x="994" y="2274"/>
                </a:lnTo>
                <a:lnTo>
                  <a:pt x="1236" y="1866"/>
                </a:lnTo>
                <a:lnTo>
                  <a:pt x="1528" y="1362"/>
                </a:lnTo>
                <a:lnTo>
                  <a:pt x="1528" y="1362"/>
                </a:lnTo>
                <a:lnTo>
                  <a:pt x="1820" y="1866"/>
                </a:lnTo>
                <a:lnTo>
                  <a:pt x="2062" y="2274"/>
                </a:lnTo>
                <a:lnTo>
                  <a:pt x="2156" y="2432"/>
                </a:lnTo>
                <a:lnTo>
                  <a:pt x="2226" y="2548"/>
                </a:lnTo>
                <a:lnTo>
                  <a:pt x="2274" y="2622"/>
                </a:lnTo>
                <a:lnTo>
                  <a:pt x="2286" y="2640"/>
                </a:lnTo>
                <a:lnTo>
                  <a:pt x="2292" y="2646"/>
                </a:lnTo>
                <a:lnTo>
                  <a:pt x="2292" y="2646"/>
                </a:lnTo>
                <a:lnTo>
                  <a:pt x="2290" y="2638"/>
                </a:lnTo>
                <a:lnTo>
                  <a:pt x="2280" y="2618"/>
                </a:lnTo>
                <a:lnTo>
                  <a:pt x="2240" y="2540"/>
                </a:lnTo>
                <a:lnTo>
                  <a:pt x="2174" y="2420"/>
                </a:lnTo>
                <a:lnTo>
                  <a:pt x="2086" y="2262"/>
                </a:lnTo>
                <a:lnTo>
                  <a:pt x="1852" y="1848"/>
                </a:lnTo>
                <a:lnTo>
                  <a:pt x="1562" y="1342"/>
                </a:lnTo>
                <a:lnTo>
                  <a:pt x="1562" y="1342"/>
                </a:lnTo>
                <a:lnTo>
                  <a:pt x="2144" y="1342"/>
                </a:lnTo>
                <a:lnTo>
                  <a:pt x="2620" y="1336"/>
                </a:lnTo>
                <a:lnTo>
                  <a:pt x="2802" y="1334"/>
                </a:lnTo>
                <a:lnTo>
                  <a:pt x="2938" y="1330"/>
                </a:lnTo>
                <a:lnTo>
                  <a:pt x="3026" y="1328"/>
                </a:lnTo>
                <a:lnTo>
                  <a:pt x="3048" y="1326"/>
                </a:lnTo>
                <a:lnTo>
                  <a:pt x="3056" y="1324"/>
                </a:lnTo>
                <a:lnTo>
                  <a:pt x="3056" y="1324"/>
                </a:lnTo>
                <a:close/>
              </a:path>
            </a:pathLst>
          </a:custGeom>
          <a:gradFill flip="none" rotWithShape="1">
            <a:gsLst>
              <a:gs pos="15000">
                <a:schemeClr val="bg1">
                  <a:alpha val="74000"/>
                </a:schemeClr>
              </a:gs>
              <a:gs pos="51000">
                <a:srgbClr val="F0EBD5">
                  <a:alpha val="53000"/>
                </a:srgbClr>
              </a:gs>
              <a:gs pos="74000">
                <a:schemeClr val="bg1">
                  <a:alpha val="15000"/>
                </a:schemeClr>
              </a:gs>
            </a:gsLst>
            <a:path path="circle">
              <a:fillToRect l="50000" t="50000" r="50000" b="50000"/>
            </a:path>
            <a:tileRect/>
          </a:gradFill>
          <a:ln w="9525">
            <a:noFill/>
            <a:round/>
            <a:headEnd/>
            <a:tailEnd/>
          </a:ln>
        </p:spPr>
        <p:txBody>
          <a:bodyPr/>
          <a:lstStyle/>
          <a:p>
            <a:pPr>
              <a:defRPr/>
            </a:pPr>
            <a:endParaRPr lang="ja-JP" altLang="en-US" dirty="0">
              <a:ea typeface="ＭＳ Ｐゴシック" pitchFamily="50" charset="-128"/>
            </a:endParaRPr>
          </a:p>
        </p:txBody>
      </p:sp>
    </p:spTree>
    <p:extLst>
      <p:ext uri="{BB962C8B-B14F-4D97-AF65-F5344CB8AC3E}">
        <p14:creationId xmlns:p14="http://schemas.microsoft.com/office/powerpoint/2010/main" val="3226241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
                                        <p:tgtEl>
                                          <p:spTgt spid="4"/>
                                        </p:tgtEl>
                                      </p:cBhvr>
                                    </p:animEffect>
                                  </p:childTnLst>
                                </p:cTn>
                              </p:par>
                            </p:childTnLst>
                          </p:cTn>
                        </p:par>
                        <p:par>
                          <p:cTn id="8" fill="hold">
                            <p:stCondLst>
                              <p:cond delay="300"/>
                            </p:stCondLst>
                            <p:childTnLst>
                              <p:par>
                                <p:cTn id="9" presetID="23" presetClass="entr" presetSubtype="32" fill="hold" grpId="0" nodeType="afterEffect">
                                  <p:stCondLst>
                                    <p:cond delay="1000"/>
                                  </p:stCondLst>
                                  <p:iterate type="lt">
                                    <p:tmPct val="20000"/>
                                  </p:iterate>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strVal val="4*#ppt_w"/>
                                          </p:val>
                                        </p:tav>
                                        <p:tav tm="100000">
                                          <p:val>
                                            <p:strVal val="#ppt_w"/>
                                          </p:val>
                                        </p:tav>
                                      </p:tavLst>
                                    </p:anim>
                                    <p:anim calcmode="lin" valueType="num">
                                      <p:cBhvr>
                                        <p:cTn id="12" dur="500" fill="hold"/>
                                        <p:tgtEl>
                                          <p:spTgt spid="11"/>
                                        </p:tgtEl>
                                        <p:attrNameLst>
                                          <p:attrName>ppt_h</p:attrName>
                                        </p:attrNameLst>
                                      </p:cBhvr>
                                      <p:tavLst>
                                        <p:tav tm="0">
                                          <p:val>
                                            <p:strVal val="4*#ppt_h"/>
                                          </p:val>
                                        </p:tav>
                                        <p:tav tm="100000">
                                          <p:val>
                                            <p:strVal val="#ppt_h"/>
                                          </p:val>
                                        </p:tav>
                                      </p:tavLst>
                                    </p:anim>
                                  </p:childTnLst>
                                </p:cTn>
                              </p:par>
                            </p:childTnLst>
                          </p:cTn>
                        </p:par>
                        <p:par>
                          <p:cTn id="13" fill="hold">
                            <p:stCondLst>
                              <p:cond delay="3000"/>
                            </p:stCondLst>
                            <p:childTnLst>
                              <p:par>
                                <p:cTn id="14" presetID="27" presetClass="emph" presetSubtype="0" fill="hold" grpId="1" nodeType="afterEffect">
                                  <p:stCondLst>
                                    <p:cond delay="0"/>
                                  </p:stCondLst>
                                  <p:iterate type="lt">
                                    <p:tmPct val="10000"/>
                                  </p:iterate>
                                  <p:childTnLst>
                                    <p:animClr clrSpc="rgb" dir="cw">
                                      <p:cBhvr override="childStyle">
                                        <p:cTn id="15" dur="100" autoRev="1" fill="hold"/>
                                        <p:tgtEl>
                                          <p:spTgt spid="11"/>
                                        </p:tgtEl>
                                        <p:attrNameLst>
                                          <p:attrName>style.color</p:attrName>
                                        </p:attrNameLst>
                                      </p:cBhvr>
                                      <p:to>
                                        <a:schemeClr val="bg1"/>
                                      </p:to>
                                    </p:animClr>
                                    <p:animClr clrSpc="rgb" dir="cw">
                                      <p:cBhvr>
                                        <p:cTn id="16" dur="100" autoRev="1" fill="hold"/>
                                        <p:tgtEl>
                                          <p:spTgt spid="11"/>
                                        </p:tgtEl>
                                        <p:attrNameLst>
                                          <p:attrName>fillcolor</p:attrName>
                                        </p:attrNameLst>
                                      </p:cBhvr>
                                      <p:to>
                                        <a:schemeClr val="bg1"/>
                                      </p:to>
                                    </p:animClr>
                                    <p:set>
                                      <p:cBhvr>
                                        <p:cTn id="17" dur="100" autoRev="1" fill="hold"/>
                                        <p:tgtEl>
                                          <p:spTgt spid="11"/>
                                        </p:tgtEl>
                                        <p:attrNameLst>
                                          <p:attrName>fill.type</p:attrName>
                                        </p:attrNameLst>
                                      </p:cBhvr>
                                      <p:to>
                                        <p:strVal val="solid"/>
                                      </p:to>
                                    </p:set>
                                    <p:set>
                                      <p:cBhvr>
                                        <p:cTn id="18" dur="100" autoRev="1" fill="hold"/>
                                        <p:tgtEl>
                                          <p:spTgt spid="11"/>
                                        </p:tgtEl>
                                        <p:attrNameLst>
                                          <p:attrName>fill.on</p:attrName>
                                        </p:attrNameLst>
                                      </p:cBhvr>
                                      <p:to>
                                        <p:strVal val="true"/>
                                      </p:to>
                                    </p:set>
                                  </p:childTnLst>
                                </p:cTn>
                              </p:par>
                            </p:childTnLst>
                          </p:cTn>
                        </p:par>
                        <p:par>
                          <p:cTn id="19" fill="hold">
                            <p:stCondLst>
                              <p:cond delay="3440"/>
                            </p:stCondLst>
                            <p:childTnLst>
                              <p:par>
                                <p:cTn id="20" presetID="1"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3440"/>
                            </p:stCondLst>
                            <p:childTnLst>
                              <p:par>
                                <p:cTn id="23" presetID="10" presetClass="exit" presetSubtype="0" fill="hold" grpId="1" nodeType="afterEffect">
                                  <p:stCondLst>
                                    <p:cond delay="1000"/>
                                  </p:stCondLst>
                                  <p:childTnLst>
                                    <p:animEffect transition="out" filter="fade">
                                      <p:cBhvr>
                                        <p:cTn id="24" dur="2000"/>
                                        <p:tgtEl>
                                          <p:spTgt spid="13"/>
                                        </p:tgtEl>
                                      </p:cBhvr>
                                    </p:animEffect>
                                    <p:set>
                                      <p:cBhvr>
                                        <p:cTn id="25" dur="1" fill="hold">
                                          <p:stCondLst>
                                            <p:cond delay="1999"/>
                                          </p:stCondLst>
                                        </p:cTn>
                                        <p:tgtEl>
                                          <p:spTgt spid="13"/>
                                        </p:tgtEl>
                                        <p:attrNameLst>
                                          <p:attrName>style.visibility</p:attrName>
                                        </p:attrNameLst>
                                      </p:cBhvr>
                                      <p:to>
                                        <p:strVal val="hidden"/>
                                      </p:to>
                                    </p:set>
                                  </p:childTnLst>
                                </p:cTn>
                              </p:par>
                              <p:par>
                                <p:cTn id="26" presetID="6" presetClass="emph" presetSubtype="0" fill="hold" grpId="2" nodeType="withEffect">
                                  <p:stCondLst>
                                    <p:cond delay="1000"/>
                                  </p:stCondLst>
                                  <p:childTnLst>
                                    <p:animScale>
                                      <p:cBhvr>
                                        <p:cTn id="27" dur="2000" fill="hold"/>
                                        <p:tgtEl>
                                          <p:spTgt spid="13"/>
                                        </p:tgtEl>
                                      </p:cBhvr>
                                      <p:by x="600000" y="600000"/>
                                    </p:animScale>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par>
                          <p:cTn id="31" fill="hold">
                            <p:stCondLst>
                              <p:cond delay="6440"/>
                            </p:stCondLst>
                            <p:childTnLst>
                              <p:par>
                                <p:cTn id="32" presetID="10" presetClass="entr" presetSubtype="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par>
                          <p:cTn id="37" fill="hold">
                            <p:stCondLst>
                              <p:cond delay="6940"/>
                            </p:stCondLst>
                            <p:childTnLst>
                              <p:par>
                                <p:cTn id="38" presetID="8" presetClass="emph" presetSubtype="0" fill="hold" nodeType="afterEffect">
                                  <p:stCondLst>
                                    <p:cond delay="0"/>
                                  </p:stCondLst>
                                  <p:childTnLst>
                                    <p:animRot by="21600000">
                                      <p:cBhvr>
                                        <p:cTn id="39" dur="2000" fill="hold"/>
                                        <p:tgtEl>
                                          <p:spTgt spid="14"/>
                                        </p:tgtEl>
                                        <p:attrNameLst>
                                          <p:attrName>r</p:attrName>
                                        </p:attrNameLst>
                                      </p:cBhvr>
                                    </p:animRot>
                                  </p:childTnLst>
                                </p:cTn>
                              </p:par>
                            </p:childTnLst>
                          </p:cTn>
                        </p:par>
                        <p:par>
                          <p:cTn id="40" fill="hold">
                            <p:stCondLst>
                              <p:cond delay="8940"/>
                            </p:stCondLst>
                            <p:childTnLst>
                              <p:par>
                                <p:cTn id="41" presetID="49" presetClass="exit" presetSubtype="0" accel="100000" fill="hold" nodeType="afterEffect">
                                  <p:stCondLst>
                                    <p:cond delay="0"/>
                                  </p:stCondLst>
                                  <p:childTnLst>
                                    <p:anim calcmode="lin" valueType="num">
                                      <p:cBhvr>
                                        <p:cTn id="42" dur="1000"/>
                                        <p:tgtEl>
                                          <p:spTgt spid="14"/>
                                        </p:tgtEl>
                                        <p:attrNameLst>
                                          <p:attrName>ppt_w</p:attrName>
                                        </p:attrNameLst>
                                      </p:cBhvr>
                                      <p:tavLst>
                                        <p:tav tm="0">
                                          <p:val>
                                            <p:strVal val="ppt_w"/>
                                          </p:val>
                                        </p:tav>
                                        <p:tav tm="100000">
                                          <p:val>
                                            <p:fltVal val="0"/>
                                          </p:val>
                                        </p:tav>
                                      </p:tavLst>
                                    </p:anim>
                                    <p:anim calcmode="lin" valueType="num">
                                      <p:cBhvr>
                                        <p:cTn id="43" dur="1000"/>
                                        <p:tgtEl>
                                          <p:spTgt spid="14"/>
                                        </p:tgtEl>
                                        <p:attrNameLst>
                                          <p:attrName>ppt_h</p:attrName>
                                        </p:attrNameLst>
                                      </p:cBhvr>
                                      <p:tavLst>
                                        <p:tav tm="0">
                                          <p:val>
                                            <p:strVal val="ppt_h"/>
                                          </p:val>
                                        </p:tav>
                                        <p:tav tm="100000">
                                          <p:val>
                                            <p:fltVal val="0"/>
                                          </p:val>
                                        </p:tav>
                                      </p:tavLst>
                                    </p:anim>
                                    <p:anim calcmode="lin" valueType="num">
                                      <p:cBhvr>
                                        <p:cTn id="44" dur="1000"/>
                                        <p:tgtEl>
                                          <p:spTgt spid="14"/>
                                        </p:tgtEl>
                                        <p:attrNameLst>
                                          <p:attrName>style.rotation</p:attrName>
                                        </p:attrNameLst>
                                      </p:cBhvr>
                                      <p:tavLst>
                                        <p:tav tm="0">
                                          <p:val>
                                            <p:fltVal val="0"/>
                                          </p:val>
                                        </p:tav>
                                        <p:tav tm="100000">
                                          <p:val>
                                            <p:fltVal val="360"/>
                                          </p:val>
                                        </p:tav>
                                      </p:tavLst>
                                    </p:anim>
                                    <p:animEffect transition="out" filter="fade">
                                      <p:cBhvr>
                                        <p:cTn id="45" dur="1000"/>
                                        <p:tgtEl>
                                          <p:spTgt spid="14"/>
                                        </p:tgtEl>
                                      </p:cBhvr>
                                    </p:animEffect>
                                    <p:set>
                                      <p:cBhvr>
                                        <p:cTn id="46"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1" grpId="1"/>
      <p:bldP spid="12" grpId="0"/>
      <p:bldP spid="13" grpId="0"/>
      <p:bldP spid="13" grpId="1"/>
      <p:bldP spid="13"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8" name="Rectangle 12"/>
          <p:cNvSpPr>
            <a:spLocks noGrp="1" noChangeArrowheads="1"/>
          </p:cNvSpPr>
          <p:nvPr>
            <p:ph type="body" idx="1"/>
          </p:nvPr>
        </p:nvSpPr>
        <p:spPr>
          <a:xfrm>
            <a:off x="4356100" y="1933575"/>
            <a:ext cx="3079750" cy="738188"/>
          </a:xfrm>
          <a:effectLst>
            <a:outerShdw dist="71842" dir="2700000" algn="ctr" rotWithShape="0">
              <a:schemeClr val="hlink">
                <a:alpha val="50000"/>
              </a:schemeClr>
            </a:outerShdw>
          </a:effectLst>
        </p:spPr>
        <p:txBody>
          <a:bodyPr/>
          <a:lstStyle/>
          <a:p>
            <a:pPr eaLnBrk="1" hangingPunct="1">
              <a:buFont typeface="Wingdings" pitchFamily="2" charset="2"/>
              <a:buNone/>
              <a:defRPr/>
            </a:pPr>
            <a:r>
              <a:rPr lang="ja-JP" altLang="en-US" dirty="0">
                <a:latin typeface="ＭＳ ゴシック" panose="020B0609070205080204" pitchFamily="49" charset="-128"/>
                <a:ea typeface="ＭＳ ゴシック" panose="020B0609070205080204" pitchFamily="49" charset="-128"/>
              </a:rPr>
              <a:t>　</a:t>
            </a:r>
            <a:r>
              <a:rPr lang="ja-JP" altLang="en-US" dirty="0" smtClean="0">
                <a:latin typeface="ＭＳ ゴシック" panose="020B0609070205080204" pitchFamily="49" charset="-128"/>
                <a:ea typeface="ＭＳ ゴシック" panose="020B0609070205080204" pitchFamily="49" charset="-128"/>
              </a:rPr>
              <a:t>の</a:t>
            </a:r>
            <a:r>
              <a:rPr lang="ja-JP" altLang="en-US" dirty="0">
                <a:latin typeface="ＭＳ ゴシック" panose="020B0609070205080204" pitchFamily="49" charset="-128"/>
                <a:ea typeface="ＭＳ ゴシック" panose="020B0609070205080204" pitchFamily="49" charset="-128"/>
              </a:rPr>
              <a:t>ために･･</a:t>
            </a:r>
            <a:r>
              <a:rPr lang="ja-JP" altLang="en-US" dirty="0" smtClean="0">
                <a:latin typeface="ＭＳ ゴシック" panose="020B0609070205080204" pitchFamily="49" charset="-128"/>
                <a:ea typeface="ＭＳ ゴシック" panose="020B0609070205080204" pitchFamily="49" charset="-128"/>
              </a:rPr>
              <a:t>･</a:t>
            </a:r>
            <a:endParaRPr lang="ja-JP" altLang="en-US" dirty="0">
              <a:latin typeface="ＭＳ ゴシック" panose="020B0609070205080204" pitchFamily="49" charset="-128"/>
              <a:ea typeface="ＭＳ ゴシック" panose="020B0609070205080204" pitchFamily="49" charset="-128"/>
            </a:endParaRPr>
          </a:p>
        </p:txBody>
      </p:sp>
      <p:pic>
        <p:nvPicPr>
          <p:cNvPr id="17410" name="Picture 507"/>
          <p:cNvPicPr>
            <a:picLocks noChangeAspect="1" noChangeArrowheads="1"/>
          </p:cNvPicPr>
          <p:nvPr/>
        </p:nvPicPr>
        <p:blipFill>
          <a:blip r:embed="rId3">
            <a:clrChange>
              <a:clrFrom>
                <a:srgbClr val="EFEFEF"/>
              </a:clrFrom>
              <a:clrTo>
                <a:srgbClr val="EFEFEF">
                  <a:alpha val="0"/>
                </a:srgbClr>
              </a:clrTo>
            </a:clrChange>
          </a:blip>
          <a:srcRect/>
          <a:stretch>
            <a:fillRect/>
          </a:stretch>
        </p:blipFill>
        <p:spPr bwMode="auto">
          <a:xfrm>
            <a:off x="7019925" y="4654550"/>
            <a:ext cx="1562100" cy="1554163"/>
          </a:xfrm>
          <a:prstGeom prst="rect">
            <a:avLst/>
          </a:prstGeom>
          <a:noFill/>
          <a:ln w="9525">
            <a:noFill/>
            <a:miter lim="800000"/>
            <a:headEnd/>
            <a:tailEnd/>
          </a:ln>
        </p:spPr>
      </p:pic>
      <p:grpSp>
        <p:nvGrpSpPr>
          <p:cNvPr id="16387" name="グループ化 1"/>
          <p:cNvGrpSpPr>
            <a:grpSpLocks/>
          </p:cNvGrpSpPr>
          <p:nvPr/>
        </p:nvGrpSpPr>
        <p:grpSpPr bwMode="auto">
          <a:xfrm>
            <a:off x="1258888" y="3009900"/>
            <a:ext cx="7031037" cy="1697038"/>
            <a:chOff x="1259632" y="2895228"/>
            <a:chExt cx="7030898" cy="1696740"/>
          </a:xfrm>
        </p:grpSpPr>
        <p:pic>
          <p:nvPicPr>
            <p:cNvPr id="17415" name="図 5"/>
            <p:cNvPicPr>
              <a:picLocks noChangeAspect="1"/>
            </p:cNvPicPr>
            <p:nvPr/>
          </p:nvPicPr>
          <p:blipFill>
            <a:blip r:embed="rId4"/>
            <a:srcRect/>
            <a:stretch>
              <a:fillRect/>
            </a:stretch>
          </p:blipFill>
          <p:spPr bwMode="auto">
            <a:xfrm>
              <a:off x="1259632" y="2895228"/>
              <a:ext cx="7030898" cy="781210"/>
            </a:xfrm>
            <a:prstGeom prst="rect">
              <a:avLst/>
            </a:prstGeom>
            <a:noFill/>
            <a:ln w="9525">
              <a:noFill/>
              <a:miter lim="800000"/>
              <a:headEnd/>
              <a:tailEnd/>
            </a:ln>
          </p:spPr>
        </p:pic>
        <p:pic>
          <p:nvPicPr>
            <p:cNvPr id="17416" name="図 6"/>
            <p:cNvPicPr>
              <a:picLocks noChangeAspect="1"/>
            </p:cNvPicPr>
            <p:nvPr/>
          </p:nvPicPr>
          <p:blipFill>
            <a:blip r:embed="rId5"/>
            <a:srcRect/>
            <a:stretch>
              <a:fillRect/>
            </a:stretch>
          </p:blipFill>
          <p:spPr bwMode="auto">
            <a:xfrm>
              <a:off x="1259632" y="3795133"/>
              <a:ext cx="7030898" cy="796835"/>
            </a:xfrm>
            <a:prstGeom prst="rect">
              <a:avLst/>
            </a:prstGeom>
            <a:noFill/>
            <a:ln w="9525">
              <a:noFill/>
              <a:miter lim="800000"/>
              <a:headEnd/>
              <a:tailEnd/>
            </a:ln>
          </p:spPr>
        </p:pic>
      </p:grpSp>
      <p:sp>
        <p:nvSpPr>
          <p:cNvPr id="8" name="Rectangle 12"/>
          <p:cNvSpPr txBox="1">
            <a:spLocks noChangeArrowheads="1"/>
          </p:cNvSpPr>
          <p:nvPr/>
        </p:nvSpPr>
        <p:spPr bwMode="auto">
          <a:xfrm>
            <a:off x="3348038" y="4894263"/>
            <a:ext cx="5233987" cy="1150937"/>
          </a:xfrm>
          <a:prstGeom prst="rect">
            <a:avLst/>
          </a:prstGeom>
          <a:noFill/>
          <a:ln>
            <a:noFill/>
          </a:ln>
          <a:effectLst>
            <a:outerShdw dist="71842" dir="2700000" algn="ctr" rotWithShape="0">
              <a:schemeClr val="hlink">
                <a:alpha val="50000"/>
              </a:schemeClr>
            </a:outerShdw>
          </a:effectLst>
          <a:extLst/>
        </p:spPr>
        <p:txBody>
          <a:bodyPr/>
          <a:lstStyle>
            <a:lvl1pPr marL="342900" indent="-342900" algn="l" rtl="0" fontAlgn="base">
              <a:spcBef>
                <a:spcPct val="20000"/>
              </a:spcBef>
              <a:spcAft>
                <a:spcPct val="0"/>
              </a:spcAft>
              <a:buClr>
                <a:srgbClr val="FF9999"/>
              </a:buClr>
              <a:buFont typeface="Wingdings" pitchFamily="2" charset="2"/>
              <a:buChar char="l"/>
              <a:defRPr kumimoji="1" sz="3200">
                <a:solidFill>
                  <a:schemeClr val="tx1"/>
                </a:solidFill>
                <a:latin typeface="+mn-lt"/>
                <a:ea typeface="+mn-ea"/>
                <a:cs typeface="+mn-cs"/>
              </a:defRPr>
            </a:lvl1pPr>
            <a:lvl2pPr marL="742950" indent="-285750" algn="l" rtl="0" fontAlgn="base">
              <a:spcBef>
                <a:spcPct val="20000"/>
              </a:spcBef>
              <a:spcAft>
                <a:spcPct val="0"/>
              </a:spcAft>
              <a:buClr>
                <a:srgbClr val="FF9999"/>
              </a:buClr>
              <a:buFont typeface="Wingdings" pitchFamily="2" charset="2"/>
              <a:buChar char="¡"/>
              <a:defRPr kumimoji="1" sz="2800">
                <a:solidFill>
                  <a:schemeClr val="tx1"/>
                </a:solidFill>
                <a:latin typeface="+mn-lt"/>
                <a:ea typeface="+mn-ea"/>
              </a:defRPr>
            </a:lvl2pPr>
            <a:lvl3pPr marL="1143000" indent="-228600" algn="l" rtl="0" fontAlgn="base">
              <a:spcBef>
                <a:spcPct val="20000"/>
              </a:spcBef>
              <a:spcAft>
                <a:spcPct val="0"/>
              </a:spcAft>
              <a:buClr>
                <a:srgbClr val="FF9999"/>
              </a:buClr>
              <a:buFont typeface="Wingdings" pitchFamily="2" charset="2"/>
              <a:buChar char="l"/>
              <a:defRPr kumimoji="1" sz="2400">
                <a:solidFill>
                  <a:schemeClr val="tx1"/>
                </a:solidFill>
                <a:latin typeface="+mn-lt"/>
                <a:ea typeface="+mn-ea"/>
              </a:defRPr>
            </a:lvl3pPr>
            <a:lvl4pPr marL="1600200" indent="-228600" algn="l" rtl="0" fontAlgn="base">
              <a:spcBef>
                <a:spcPct val="20000"/>
              </a:spcBef>
              <a:spcAft>
                <a:spcPct val="0"/>
              </a:spcAft>
              <a:buClr>
                <a:srgbClr val="FF9999"/>
              </a:buClr>
              <a:buFont typeface="Wingdings" pitchFamily="2" charset="2"/>
              <a:buChar char="¡"/>
              <a:defRPr kumimoji="1" sz="2000">
                <a:solidFill>
                  <a:schemeClr val="tx1"/>
                </a:solidFill>
                <a:latin typeface="+mn-lt"/>
                <a:ea typeface="+mn-ea"/>
              </a:defRPr>
            </a:lvl4pPr>
            <a:lvl5pPr marL="2057400" indent="-228600" algn="l" rtl="0" fontAlgn="base">
              <a:spcBef>
                <a:spcPct val="20000"/>
              </a:spcBef>
              <a:spcAft>
                <a:spcPct val="0"/>
              </a:spcAft>
              <a:buClr>
                <a:srgbClr val="FF9999"/>
              </a:buClr>
              <a:buFont typeface="Wingdings" pitchFamily="2" charset="2"/>
              <a:buChar char="l"/>
              <a:defRPr kumimoji="1" sz="2000">
                <a:solidFill>
                  <a:schemeClr val="tx1"/>
                </a:solidFill>
                <a:latin typeface="+mn-lt"/>
                <a:ea typeface="+mn-ea"/>
              </a:defRPr>
            </a:lvl5pPr>
            <a:lvl6pPr marL="2514600" indent="-228600" algn="l" rtl="0" fontAlgn="base">
              <a:spcBef>
                <a:spcPct val="20000"/>
              </a:spcBef>
              <a:spcAft>
                <a:spcPct val="0"/>
              </a:spcAft>
              <a:buClr>
                <a:srgbClr val="FF9999"/>
              </a:buClr>
              <a:buFont typeface="Wingdings" pitchFamily="2" charset="2"/>
              <a:buChar char="l"/>
              <a:defRPr kumimoji="1" sz="2000">
                <a:solidFill>
                  <a:schemeClr val="tx1"/>
                </a:solidFill>
                <a:latin typeface="+mn-lt"/>
                <a:ea typeface="+mn-ea"/>
              </a:defRPr>
            </a:lvl6pPr>
            <a:lvl7pPr marL="2971800" indent="-228600" algn="l" rtl="0" fontAlgn="base">
              <a:spcBef>
                <a:spcPct val="20000"/>
              </a:spcBef>
              <a:spcAft>
                <a:spcPct val="0"/>
              </a:spcAft>
              <a:buClr>
                <a:srgbClr val="FF9999"/>
              </a:buClr>
              <a:buFont typeface="Wingdings" pitchFamily="2" charset="2"/>
              <a:buChar char="l"/>
              <a:defRPr kumimoji="1" sz="2000">
                <a:solidFill>
                  <a:schemeClr val="tx1"/>
                </a:solidFill>
                <a:latin typeface="+mn-lt"/>
                <a:ea typeface="+mn-ea"/>
              </a:defRPr>
            </a:lvl7pPr>
            <a:lvl8pPr marL="3429000" indent="-228600" algn="l" rtl="0" fontAlgn="base">
              <a:spcBef>
                <a:spcPct val="20000"/>
              </a:spcBef>
              <a:spcAft>
                <a:spcPct val="0"/>
              </a:spcAft>
              <a:buClr>
                <a:srgbClr val="FF9999"/>
              </a:buClr>
              <a:buFont typeface="Wingdings" pitchFamily="2" charset="2"/>
              <a:buChar char="l"/>
              <a:defRPr kumimoji="1" sz="2000">
                <a:solidFill>
                  <a:schemeClr val="tx1"/>
                </a:solidFill>
                <a:latin typeface="+mn-lt"/>
                <a:ea typeface="+mn-ea"/>
              </a:defRPr>
            </a:lvl8pPr>
            <a:lvl9pPr marL="3886200" indent="-228600" algn="l" rtl="0" fontAlgn="base">
              <a:spcBef>
                <a:spcPct val="20000"/>
              </a:spcBef>
              <a:spcAft>
                <a:spcPct val="0"/>
              </a:spcAft>
              <a:buClr>
                <a:srgbClr val="FF9999"/>
              </a:buClr>
              <a:buFont typeface="Wingdings" pitchFamily="2" charset="2"/>
              <a:buChar char="l"/>
              <a:defRPr kumimoji="1" sz="2000">
                <a:solidFill>
                  <a:schemeClr val="tx1"/>
                </a:solidFill>
                <a:latin typeface="+mn-lt"/>
                <a:ea typeface="+mn-ea"/>
              </a:defRPr>
            </a:lvl9pPr>
          </a:lstStyle>
          <a:p>
            <a:pPr>
              <a:buFont typeface="Wingdings" pitchFamily="2" charset="2"/>
              <a:buNone/>
              <a:defRPr/>
            </a:pPr>
            <a:r>
              <a:rPr lang="ja-JP" altLang="en-US" kern="0" dirty="0" smtClean="0">
                <a:latin typeface="ＭＳ ゴシック" panose="020B0609070205080204" pitchFamily="49" charset="-128"/>
                <a:ea typeface="ＭＳ ゴシック" panose="020B0609070205080204" pitchFamily="49" charset="-128"/>
              </a:rPr>
              <a:t>　を提案します！</a:t>
            </a:r>
            <a:endParaRPr lang="ja-JP" altLang="en-US" kern="0" dirty="0">
              <a:latin typeface="ＭＳ ゴシック" panose="020B0609070205080204" pitchFamily="49" charset="-128"/>
              <a:ea typeface="ＭＳ ゴシック" panose="020B0609070205080204" pitchFamily="49" charset="-128"/>
            </a:endParaRPr>
          </a:p>
        </p:txBody>
      </p:sp>
      <p:sp>
        <p:nvSpPr>
          <p:cNvPr id="9" name="Rectangle 12"/>
          <p:cNvSpPr txBox="1">
            <a:spLocks noChangeArrowheads="1"/>
          </p:cNvSpPr>
          <p:nvPr/>
        </p:nvSpPr>
        <p:spPr bwMode="auto">
          <a:xfrm>
            <a:off x="123825" y="1933575"/>
            <a:ext cx="2216150" cy="736600"/>
          </a:xfrm>
          <a:prstGeom prst="rect">
            <a:avLst/>
          </a:prstGeom>
          <a:noFill/>
          <a:ln w="9525">
            <a:noFill/>
            <a:miter lim="800000"/>
            <a:headEnd/>
            <a:tailEnd/>
          </a:ln>
          <a:effectLst>
            <a:outerShdw dist="71842" dir="2700000" algn="ctr" rotWithShape="0">
              <a:schemeClr val="hlink">
                <a:alpha val="50000"/>
              </a:schemeClr>
            </a:outerShdw>
          </a:effectLst>
        </p:spPr>
        <p:txBody>
          <a:bodyPr/>
          <a:lstStyle>
            <a:lvl1pPr marL="342900" indent="-342900" algn="l" rtl="0" eaLnBrk="0" fontAlgn="base" hangingPunct="0">
              <a:spcBef>
                <a:spcPct val="20000"/>
              </a:spcBef>
              <a:spcAft>
                <a:spcPct val="0"/>
              </a:spcAft>
              <a:buClr>
                <a:srgbClr val="FF9999"/>
              </a:buClr>
              <a:buFont typeface="Wingdings" pitchFamily="2" charset="2"/>
              <a:buChar char="l"/>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9999"/>
              </a:buClr>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rgbClr val="FF9999"/>
              </a:buClr>
              <a:buFont typeface="Wingdings" pitchFamily="2" charset="2"/>
              <a:buChar char="l"/>
              <a:defRPr kumimoji="1" sz="2400">
                <a:solidFill>
                  <a:schemeClr val="tx1"/>
                </a:solidFill>
                <a:latin typeface="+mn-lt"/>
                <a:ea typeface="+mn-ea"/>
              </a:defRPr>
            </a:lvl3pPr>
            <a:lvl4pPr marL="1600200" indent="-228600" algn="l" rtl="0" eaLnBrk="0" fontAlgn="base" hangingPunct="0">
              <a:spcBef>
                <a:spcPct val="20000"/>
              </a:spcBef>
              <a:spcAft>
                <a:spcPct val="0"/>
              </a:spcAft>
              <a:buClr>
                <a:srgbClr val="FF9999"/>
              </a:buClr>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rgbClr val="FF9999"/>
              </a:buClr>
              <a:buFont typeface="Wingdings" pitchFamily="2" charset="2"/>
              <a:buChar char="l"/>
              <a:defRPr kumimoji="1" sz="2000">
                <a:solidFill>
                  <a:schemeClr val="tx1"/>
                </a:solidFill>
                <a:latin typeface="+mn-lt"/>
                <a:ea typeface="+mn-ea"/>
              </a:defRPr>
            </a:lvl5pPr>
            <a:lvl6pPr marL="2514600" indent="-228600" algn="l" rtl="0" fontAlgn="base">
              <a:spcBef>
                <a:spcPct val="20000"/>
              </a:spcBef>
              <a:spcAft>
                <a:spcPct val="0"/>
              </a:spcAft>
              <a:buClr>
                <a:srgbClr val="FF9999"/>
              </a:buClr>
              <a:buFont typeface="Wingdings" pitchFamily="2" charset="2"/>
              <a:buChar char="l"/>
              <a:defRPr kumimoji="1" sz="2000">
                <a:solidFill>
                  <a:schemeClr val="tx1"/>
                </a:solidFill>
                <a:latin typeface="+mn-lt"/>
                <a:ea typeface="+mn-ea"/>
              </a:defRPr>
            </a:lvl6pPr>
            <a:lvl7pPr marL="2971800" indent="-228600" algn="l" rtl="0" fontAlgn="base">
              <a:spcBef>
                <a:spcPct val="20000"/>
              </a:spcBef>
              <a:spcAft>
                <a:spcPct val="0"/>
              </a:spcAft>
              <a:buClr>
                <a:srgbClr val="FF9999"/>
              </a:buClr>
              <a:buFont typeface="Wingdings" pitchFamily="2" charset="2"/>
              <a:buChar char="l"/>
              <a:defRPr kumimoji="1" sz="2000">
                <a:solidFill>
                  <a:schemeClr val="tx1"/>
                </a:solidFill>
                <a:latin typeface="+mn-lt"/>
                <a:ea typeface="+mn-ea"/>
              </a:defRPr>
            </a:lvl7pPr>
            <a:lvl8pPr marL="3429000" indent="-228600" algn="l" rtl="0" fontAlgn="base">
              <a:spcBef>
                <a:spcPct val="20000"/>
              </a:spcBef>
              <a:spcAft>
                <a:spcPct val="0"/>
              </a:spcAft>
              <a:buClr>
                <a:srgbClr val="FF9999"/>
              </a:buClr>
              <a:buFont typeface="Wingdings" pitchFamily="2" charset="2"/>
              <a:buChar char="l"/>
              <a:defRPr kumimoji="1" sz="2000">
                <a:solidFill>
                  <a:schemeClr val="tx1"/>
                </a:solidFill>
                <a:latin typeface="+mn-lt"/>
                <a:ea typeface="+mn-ea"/>
              </a:defRPr>
            </a:lvl8pPr>
            <a:lvl9pPr marL="3886200" indent="-228600" algn="l" rtl="0" fontAlgn="base">
              <a:spcBef>
                <a:spcPct val="20000"/>
              </a:spcBef>
              <a:spcAft>
                <a:spcPct val="0"/>
              </a:spcAft>
              <a:buClr>
                <a:srgbClr val="FF9999"/>
              </a:buClr>
              <a:buFont typeface="Wingdings" pitchFamily="2" charset="2"/>
              <a:buChar char="l"/>
              <a:defRPr kumimoji="1" sz="2000">
                <a:solidFill>
                  <a:schemeClr val="tx1"/>
                </a:solidFill>
                <a:latin typeface="+mn-lt"/>
                <a:ea typeface="+mn-ea"/>
              </a:defRPr>
            </a:lvl9pPr>
          </a:lstStyle>
          <a:p>
            <a:pPr eaLnBrk="1" hangingPunct="1">
              <a:buFont typeface="Wingdings" pitchFamily="2" charset="2"/>
              <a:buNone/>
              <a:defRPr/>
            </a:pPr>
            <a:r>
              <a:rPr lang="ja-JP" altLang="en-US" kern="0" dirty="0" smtClean="0">
                <a:latin typeface="ＭＳ ゴシック" panose="020B0609070205080204" pitchFamily="49" charset="-128"/>
                <a:ea typeface="ＭＳ ゴシック" panose="020B0609070205080204" pitchFamily="49" charset="-128"/>
              </a:rPr>
              <a:t>　熊本市の</a:t>
            </a:r>
            <a:endParaRPr lang="ja-JP" altLang="en-US" kern="0" dirty="0">
              <a:latin typeface="ＭＳ ゴシック" panose="020B0609070205080204" pitchFamily="49" charset="-128"/>
              <a:ea typeface="ＭＳ ゴシック" panose="020B0609070205080204" pitchFamily="49" charset="-128"/>
            </a:endParaRPr>
          </a:p>
        </p:txBody>
      </p:sp>
      <p:sp>
        <p:nvSpPr>
          <p:cNvPr id="10" name="Rectangle 12"/>
          <p:cNvSpPr txBox="1">
            <a:spLocks noChangeArrowheads="1"/>
          </p:cNvSpPr>
          <p:nvPr/>
        </p:nvSpPr>
        <p:spPr bwMode="auto">
          <a:xfrm>
            <a:off x="2259013" y="1933575"/>
            <a:ext cx="2516187" cy="738188"/>
          </a:xfrm>
          <a:prstGeom prst="rect">
            <a:avLst/>
          </a:prstGeom>
          <a:noFill/>
          <a:ln w="9525">
            <a:noFill/>
            <a:miter lim="800000"/>
            <a:headEnd/>
            <a:tailEnd/>
          </a:ln>
          <a:effectLst>
            <a:outerShdw dist="71842" dir="2700000" algn="ctr" rotWithShape="0">
              <a:schemeClr val="hlink">
                <a:alpha val="50000"/>
              </a:schemeClr>
            </a:outerShdw>
          </a:effectLst>
        </p:spPr>
        <p:txBody>
          <a:bodyPr/>
          <a:lstStyle>
            <a:lvl1pPr marL="342900" indent="-342900" algn="l" rtl="0" eaLnBrk="0" fontAlgn="base" hangingPunct="0">
              <a:spcBef>
                <a:spcPct val="20000"/>
              </a:spcBef>
              <a:spcAft>
                <a:spcPct val="0"/>
              </a:spcAft>
              <a:buClr>
                <a:srgbClr val="FF9999"/>
              </a:buClr>
              <a:buFont typeface="Wingdings" pitchFamily="2" charset="2"/>
              <a:buChar char="l"/>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9999"/>
              </a:buClr>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rgbClr val="FF9999"/>
              </a:buClr>
              <a:buFont typeface="Wingdings" pitchFamily="2" charset="2"/>
              <a:buChar char="l"/>
              <a:defRPr kumimoji="1" sz="2400">
                <a:solidFill>
                  <a:schemeClr val="tx1"/>
                </a:solidFill>
                <a:latin typeface="+mn-lt"/>
                <a:ea typeface="+mn-ea"/>
              </a:defRPr>
            </a:lvl3pPr>
            <a:lvl4pPr marL="1600200" indent="-228600" algn="l" rtl="0" eaLnBrk="0" fontAlgn="base" hangingPunct="0">
              <a:spcBef>
                <a:spcPct val="20000"/>
              </a:spcBef>
              <a:spcAft>
                <a:spcPct val="0"/>
              </a:spcAft>
              <a:buClr>
                <a:srgbClr val="FF9999"/>
              </a:buClr>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rgbClr val="FF9999"/>
              </a:buClr>
              <a:buFont typeface="Wingdings" pitchFamily="2" charset="2"/>
              <a:buChar char="l"/>
              <a:defRPr kumimoji="1" sz="2000">
                <a:solidFill>
                  <a:schemeClr val="tx1"/>
                </a:solidFill>
                <a:latin typeface="+mn-lt"/>
                <a:ea typeface="+mn-ea"/>
              </a:defRPr>
            </a:lvl5pPr>
            <a:lvl6pPr marL="2514600" indent="-228600" algn="l" rtl="0" fontAlgn="base">
              <a:spcBef>
                <a:spcPct val="20000"/>
              </a:spcBef>
              <a:spcAft>
                <a:spcPct val="0"/>
              </a:spcAft>
              <a:buClr>
                <a:srgbClr val="FF9999"/>
              </a:buClr>
              <a:buFont typeface="Wingdings" pitchFamily="2" charset="2"/>
              <a:buChar char="l"/>
              <a:defRPr kumimoji="1" sz="2000">
                <a:solidFill>
                  <a:schemeClr val="tx1"/>
                </a:solidFill>
                <a:latin typeface="+mn-lt"/>
                <a:ea typeface="+mn-ea"/>
              </a:defRPr>
            </a:lvl6pPr>
            <a:lvl7pPr marL="2971800" indent="-228600" algn="l" rtl="0" fontAlgn="base">
              <a:spcBef>
                <a:spcPct val="20000"/>
              </a:spcBef>
              <a:spcAft>
                <a:spcPct val="0"/>
              </a:spcAft>
              <a:buClr>
                <a:srgbClr val="FF9999"/>
              </a:buClr>
              <a:buFont typeface="Wingdings" pitchFamily="2" charset="2"/>
              <a:buChar char="l"/>
              <a:defRPr kumimoji="1" sz="2000">
                <a:solidFill>
                  <a:schemeClr val="tx1"/>
                </a:solidFill>
                <a:latin typeface="+mn-lt"/>
                <a:ea typeface="+mn-ea"/>
              </a:defRPr>
            </a:lvl7pPr>
            <a:lvl8pPr marL="3429000" indent="-228600" algn="l" rtl="0" fontAlgn="base">
              <a:spcBef>
                <a:spcPct val="20000"/>
              </a:spcBef>
              <a:spcAft>
                <a:spcPct val="0"/>
              </a:spcAft>
              <a:buClr>
                <a:srgbClr val="FF9999"/>
              </a:buClr>
              <a:buFont typeface="Wingdings" pitchFamily="2" charset="2"/>
              <a:buChar char="l"/>
              <a:defRPr kumimoji="1" sz="2000">
                <a:solidFill>
                  <a:schemeClr val="tx1"/>
                </a:solidFill>
                <a:latin typeface="+mn-lt"/>
                <a:ea typeface="+mn-ea"/>
              </a:defRPr>
            </a:lvl8pPr>
            <a:lvl9pPr marL="3886200" indent="-228600" algn="l" rtl="0" fontAlgn="base">
              <a:spcBef>
                <a:spcPct val="20000"/>
              </a:spcBef>
              <a:spcAft>
                <a:spcPct val="0"/>
              </a:spcAft>
              <a:buClr>
                <a:srgbClr val="FF9999"/>
              </a:buClr>
              <a:buFont typeface="Wingdings" pitchFamily="2" charset="2"/>
              <a:buChar char="l"/>
              <a:defRPr kumimoji="1" sz="2000">
                <a:solidFill>
                  <a:schemeClr val="tx1"/>
                </a:solidFill>
                <a:latin typeface="+mn-lt"/>
                <a:ea typeface="+mn-ea"/>
              </a:defRPr>
            </a:lvl9pPr>
          </a:lstStyle>
          <a:p>
            <a:pPr eaLnBrk="1" hangingPunct="1">
              <a:buFont typeface="Wingdings" pitchFamily="2" charset="2"/>
              <a:buNone/>
              <a:defRPr/>
            </a:pPr>
            <a:r>
              <a:rPr lang="ja-JP" altLang="en-US" sz="3600" b="1" i="1" kern="0" dirty="0" smtClean="0">
                <a:solidFill>
                  <a:srgbClr val="FF0000"/>
                </a:solidFill>
                <a:latin typeface="ＭＳ ゴシック" panose="020B0609070205080204" pitchFamily="49" charset="-128"/>
                <a:ea typeface="ＭＳ ゴシック" panose="020B0609070205080204" pitchFamily="49" charset="-128"/>
              </a:rPr>
              <a:t>観光活性化</a:t>
            </a:r>
            <a:endParaRPr lang="ja-JP" altLang="en-US" kern="0" dirty="0">
              <a:latin typeface="ＭＳ ゴシック" panose="020B0609070205080204" pitchFamily="49" charset="-128"/>
              <a:ea typeface="ＭＳ ゴシック" panose="020B0609070205080204" pitchFamily="49" charset="-128"/>
            </a:endParaRPr>
          </a:p>
        </p:txBody>
      </p:sp>
      <p:sp>
        <p:nvSpPr>
          <p:cNvPr id="11" name="Rectangle 12"/>
          <p:cNvSpPr txBox="1">
            <a:spLocks noChangeArrowheads="1"/>
          </p:cNvSpPr>
          <p:nvPr/>
        </p:nvSpPr>
        <p:spPr bwMode="auto">
          <a:xfrm>
            <a:off x="7308304" y="3041923"/>
            <a:ext cx="1440160" cy="578693"/>
          </a:xfrm>
          <a:prstGeom prst="rect">
            <a:avLst/>
          </a:prstGeom>
          <a:noFill/>
          <a:ln>
            <a:noFill/>
          </a:ln>
          <a:effectLst>
            <a:outerShdw dist="71842" dir="2700000" algn="ctr" rotWithShape="0">
              <a:schemeClr val="hlink">
                <a:alpha val="50000"/>
              </a:schemeClr>
            </a:outerShdw>
          </a:effectLst>
          <a:extLst/>
        </p:spPr>
        <p:txBody>
          <a:bodyPr/>
          <a:lstStyle>
            <a:lvl1pPr marL="342900" indent="-342900" algn="l" rtl="0" fontAlgn="base">
              <a:spcBef>
                <a:spcPct val="20000"/>
              </a:spcBef>
              <a:spcAft>
                <a:spcPct val="0"/>
              </a:spcAft>
              <a:buClr>
                <a:srgbClr val="FF9999"/>
              </a:buClr>
              <a:buFont typeface="Wingdings" pitchFamily="2" charset="2"/>
              <a:buChar char="l"/>
              <a:defRPr kumimoji="1" sz="3200">
                <a:solidFill>
                  <a:schemeClr val="tx1"/>
                </a:solidFill>
                <a:latin typeface="+mn-lt"/>
                <a:ea typeface="+mn-ea"/>
                <a:cs typeface="+mn-cs"/>
              </a:defRPr>
            </a:lvl1pPr>
            <a:lvl2pPr marL="742950" indent="-285750" algn="l" rtl="0" fontAlgn="base">
              <a:spcBef>
                <a:spcPct val="20000"/>
              </a:spcBef>
              <a:spcAft>
                <a:spcPct val="0"/>
              </a:spcAft>
              <a:buClr>
                <a:srgbClr val="FF9999"/>
              </a:buClr>
              <a:buFont typeface="Wingdings" pitchFamily="2" charset="2"/>
              <a:buChar char="¡"/>
              <a:defRPr kumimoji="1" sz="2800">
                <a:solidFill>
                  <a:schemeClr val="tx1"/>
                </a:solidFill>
                <a:latin typeface="+mn-lt"/>
                <a:ea typeface="+mn-ea"/>
              </a:defRPr>
            </a:lvl2pPr>
            <a:lvl3pPr marL="1143000" indent="-228600" algn="l" rtl="0" fontAlgn="base">
              <a:spcBef>
                <a:spcPct val="20000"/>
              </a:spcBef>
              <a:spcAft>
                <a:spcPct val="0"/>
              </a:spcAft>
              <a:buClr>
                <a:srgbClr val="FF9999"/>
              </a:buClr>
              <a:buFont typeface="Wingdings" pitchFamily="2" charset="2"/>
              <a:buChar char="l"/>
              <a:defRPr kumimoji="1" sz="2400">
                <a:solidFill>
                  <a:schemeClr val="tx1"/>
                </a:solidFill>
                <a:latin typeface="+mn-lt"/>
                <a:ea typeface="+mn-ea"/>
              </a:defRPr>
            </a:lvl3pPr>
            <a:lvl4pPr marL="1600200" indent="-228600" algn="l" rtl="0" fontAlgn="base">
              <a:spcBef>
                <a:spcPct val="20000"/>
              </a:spcBef>
              <a:spcAft>
                <a:spcPct val="0"/>
              </a:spcAft>
              <a:buClr>
                <a:srgbClr val="FF9999"/>
              </a:buClr>
              <a:buFont typeface="Wingdings" pitchFamily="2" charset="2"/>
              <a:buChar char="¡"/>
              <a:defRPr kumimoji="1" sz="2000">
                <a:solidFill>
                  <a:schemeClr val="tx1"/>
                </a:solidFill>
                <a:latin typeface="+mn-lt"/>
                <a:ea typeface="+mn-ea"/>
              </a:defRPr>
            </a:lvl4pPr>
            <a:lvl5pPr marL="2057400" indent="-228600" algn="l" rtl="0" fontAlgn="base">
              <a:spcBef>
                <a:spcPct val="20000"/>
              </a:spcBef>
              <a:spcAft>
                <a:spcPct val="0"/>
              </a:spcAft>
              <a:buClr>
                <a:srgbClr val="FF9999"/>
              </a:buClr>
              <a:buFont typeface="Wingdings" pitchFamily="2" charset="2"/>
              <a:buChar char="l"/>
              <a:defRPr kumimoji="1" sz="2000">
                <a:solidFill>
                  <a:schemeClr val="tx1"/>
                </a:solidFill>
                <a:latin typeface="+mn-lt"/>
                <a:ea typeface="+mn-ea"/>
              </a:defRPr>
            </a:lvl5pPr>
            <a:lvl6pPr marL="2514600" indent="-228600" algn="l" rtl="0" fontAlgn="base">
              <a:spcBef>
                <a:spcPct val="20000"/>
              </a:spcBef>
              <a:spcAft>
                <a:spcPct val="0"/>
              </a:spcAft>
              <a:buClr>
                <a:srgbClr val="FF9999"/>
              </a:buClr>
              <a:buFont typeface="Wingdings" pitchFamily="2" charset="2"/>
              <a:buChar char="l"/>
              <a:defRPr kumimoji="1" sz="2000">
                <a:solidFill>
                  <a:schemeClr val="tx1"/>
                </a:solidFill>
                <a:latin typeface="+mn-lt"/>
                <a:ea typeface="+mn-ea"/>
              </a:defRPr>
            </a:lvl6pPr>
            <a:lvl7pPr marL="2971800" indent="-228600" algn="l" rtl="0" fontAlgn="base">
              <a:spcBef>
                <a:spcPct val="20000"/>
              </a:spcBef>
              <a:spcAft>
                <a:spcPct val="0"/>
              </a:spcAft>
              <a:buClr>
                <a:srgbClr val="FF9999"/>
              </a:buClr>
              <a:buFont typeface="Wingdings" pitchFamily="2" charset="2"/>
              <a:buChar char="l"/>
              <a:defRPr kumimoji="1" sz="2000">
                <a:solidFill>
                  <a:schemeClr val="tx1"/>
                </a:solidFill>
                <a:latin typeface="+mn-lt"/>
                <a:ea typeface="+mn-ea"/>
              </a:defRPr>
            </a:lvl7pPr>
            <a:lvl8pPr marL="3429000" indent="-228600" algn="l" rtl="0" fontAlgn="base">
              <a:spcBef>
                <a:spcPct val="20000"/>
              </a:spcBef>
              <a:spcAft>
                <a:spcPct val="0"/>
              </a:spcAft>
              <a:buClr>
                <a:srgbClr val="FF9999"/>
              </a:buClr>
              <a:buFont typeface="Wingdings" pitchFamily="2" charset="2"/>
              <a:buChar char="l"/>
              <a:defRPr kumimoji="1" sz="2000">
                <a:solidFill>
                  <a:schemeClr val="tx1"/>
                </a:solidFill>
                <a:latin typeface="+mn-lt"/>
                <a:ea typeface="+mn-ea"/>
              </a:defRPr>
            </a:lvl8pPr>
            <a:lvl9pPr marL="3886200" indent="-228600" algn="l" rtl="0" fontAlgn="base">
              <a:spcBef>
                <a:spcPct val="20000"/>
              </a:spcBef>
              <a:spcAft>
                <a:spcPct val="0"/>
              </a:spcAft>
              <a:buClr>
                <a:srgbClr val="FF9999"/>
              </a:buClr>
              <a:buFont typeface="Wingdings" pitchFamily="2" charset="2"/>
              <a:buChar char="l"/>
              <a:defRPr kumimoji="1" sz="2000">
                <a:solidFill>
                  <a:schemeClr val="tx1"/>
                </a:solidFill>
                <a:latin typeface="+mn-lt"/>
                <a:ea typeface="+mn-ea"/>
              </a:defRPr>
            </a:lvl9pPr>
          </a:lstStyle>
          <a:p>
            <a:pPr>
              <a:buFont typeface="Wingdings" pitchFamily="2" charset="2"/>
              <a:buNone/>
              <a:defRPr/>
            </a:pPr>
            <a:r>
              <a:rPr lang="ja-JP" altLang="en-US" kern="0" dirty="0" smtClean="0">
                <a:latin typeface="ＭＳ ゴシック" panose="020B0609070205080204" pitchFamily="49" charset="-128"/>
                <a:ea typeface="ＭＳ ゴシック" panose="020B0609070205080204" pitchFamily="49" charset="-128"/>
              </a:rPr>
              <a:t>と</a:t>
            </a:r>
            <a:endParaRPr lang="ja-JP" altLang="en-US" kern="0" dirty="0">
              <a:latin typeface="ＭＳ ゴシック" panose="020B0609070205080204" pitchFamily="49" charset="-128"/>
              <a:ea typeface="ＭＳ ゴシック" panose="020B0609070205080204" pitchFamily="49" charset="-128"/>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43" name="Rectangle 19"/>
          <p:cNvSpPr>
            <a:spLocks noGrp="1" noChangeArrowheads="1"/>
          </p:cNvSpPr>
          <p:nvPr>
            <p:ph type="title"/>
          </p:nvPr>
        </p:nvSpPr>
        <p:spPr/>
        <p:txBody>
          <a:bodyPr/>
          <a:lstStyle/>
          <a:p>
            <a:pPr eaLnBrk="1" hangingPunct="1">
              <a:defRPr/>
            </a:pPr>
            <a:r>
              <a:rPr lang="ja-JP" altLang="en-US" sz="3600" dirty="0"/>
              <a:t>熊本市の観光地の現状</a:t>
            </a:r>
          </a:p>
        </p:txBody>
      </p:sp>
      <p:sp>
        <p:nvSpPr>
          <p:cNvPr id="26722" name="Text Box 23"/>
          <p:cNvSpPr txBox="1">
            <a:spLocks noChangeArrowheads="1"/>
          </p:cNvSpPr>
          <p:nvPr/>
        </p:nvSpPr>
        <p:spPr bwMode="auto">
          <a:xfrm>
            <a:off x="4787900" y="4203700"/>
            <a:ext cx="3384550" cy="304800"/>
          </a:xfrm>
          <a:prstGeom prst="rect">
            <a:avLst/>
          </a:prstGeom>
          <a:noFill/>
          <a:ln w="9525">
            <a:noFill/>
            <a:miter lim="800000"/>
            <a:headEnd/>
            <a:tailEnd/>
          </a:ln>
        </p:spPr>
        <p:txBody>
          <a:bodyPr>
            <a:spAutoFit/>
          </a:bodyPr>
          <a:lstStyle/>
          <a:p>
            <a:pPr>
              <a:spcBef>
                <a:spcPct val="50000"/>
              </a:spcBef>
            </a:pPr>
            <a:r>
              <a:rPr lang="en-US" altLang="ja-JP" sz="1400">
                <a:latin typeface="ＭＳ ゴシック" pitchFamily="49" charset="-128"/>
                <a:ea typeface="ＭＳ ゴシック" pitchFamily="49" charset="-128"/>
              </a:rPr>
              <a:t>▲</a:t>
            </a:r>
            <a:r>
              <a:rPr lang="ja-JP" altLang="en-US" sz="1400">
                <a:latin typeface="ＭＳ ゴシック" pitchFamily="49" charset="-128"/>
                <a:ea typeface="ＭＳ ゴシック" pitchFamily="49" charset="-128"/>
              </a:rPr>
              <a:t>年次別観光客入込数</a:t>
            </a:r>
          </a:p>
        </p:txBody>
      </p:sp>
      <p:graphicFrame>
        <p:nvGraphicFramePr>
          <p:cNvPr id="26719" name="Object 126"/>
          <p:cNvGraphicFramePr>
            <a:graphicFrameLocks noGrp="1" noChangeAspect="1"/>
          </p:cNvGraphicFramePr>
          <p:nvPr>
            <p:ph sz="half" idx="2"/>
          </p:nvPr>
        </p:nvGraphicFramePr>
        <p:xfrm>
          <a:off x="4740275" y="1484313"/>
          <a:ext cx="4152900" cy="2736850"/>
        </p:xfrm>
        <a:graphic>
          <a:graphicData uri="http://schemas.openxmlformats.org/presentationml/2006/ole">
            <mc:AlternateContent xmlns:mc="http://schemas.openxmlformats.org/markup-compatibility/2006">
              <mc:Choice xmlns:v="urn:schemas-microsoft-com:vml" Requires="v">
                <p:oleObj spid="_x0000_s26770" name="グラフ" r:id="rId4" imgW="5010302" imgH="3105302" progId="Excel.Chart.8">
                  <p:embed/>
                </p:oleObj>
              </mc:Choice>
              <mc:Fallback>
                <p:oleObj name="グラフ" r:id="rId4" imgW="5010302" imgH="3105302" progId="Excel.Chart.8">
                  <p:embed/>
                  <p:pic>
                    <p:nvPicPr>
                      <p:cNvPr id="0" name="Picture 126"/>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0275" y="1484313"/>
                        <a:ext cx="4152900" cy="2736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20"/>
          <p:cNvSpPr txBox="1">
            <a:spLocks noChangeArrowheads="1"/>
          </p:cNvSpPr>
          <p:nvPr/>
        </p:nvSpPr>
        <p:spPr bwMode="auto">
          <a:xfrm>
            <a:off x="304800" y="3019425"/>
            <a:ext cx="5491163" cy="1849438"/>
          </a:xfrm>
          <a:prstGeom prst="rect">
            <a:avLst/>
          </a:prstGeom>
          <a:noFill/>
          <a:ln w="9525">
            <a:noFill/>
            <a:miter lim="800000"/>
            <a:headEnd/>
            <a:tailEnd/>
          </a:ln>
        </p:spPr>
        <p:txBody>
          <a:bodyPr/>
          <a:lstStyle>
            <a:lvl1pPr marL="342900" indent="-342900" algn="l" rtl="0" eaLnBrk="0" fontAlgn="base" hangingPunct="0">
              <a:spcBef>
                <a:spcPct val="20000"/>
              </a:spcBef>
              <a:spcAft>
                <a:spcPct val="0"/>
              </a:spcAft>
              <a:buClr>
                <a:srgbClr val="FF9999"/>
              </a:buClr>
              <a:buFont typeface="Wingdings" pitchFamily="2" charset="2"/>
              <a:buChar char="l"/>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9999"/>
              </a:buClr>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rgbClr val="FF9999"/>
              </a:buClr>
              <a:buFont typeface="Wingdings" pitchFamily="2" charset="2"/>
              <a:buChar char="l"/>
              <a:defRPr kumimoji="1" sz="2400">
                <a:solidFill>
                  <a:schemeClr val="tx1"/>
                </a:solidFill>
                <a:latin typeface="+mn-lt"/>
                <a:ea typeface="+mn-ea"/>
              </a:defRPr>
            </a:lvl3pPr>
            <a:lvl4pPr marL="1600200" indent="-228600" algn="l" rtl="0" eaLnBrk="0" fontAlgn="base" hangingPunct="0">
              <a:spcBef>
                <a:spcPct val="20000"/>
              </a:spcBef>
              <a:spcAft>
                <a:spcPct val="0"/>
              </a:spcAft>
              <a:buClr>
                <a:srgbClr val="FF9999"/>
              </a:buClr>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rgbClr val="FF9999"/>
              </a:buClr>
              <a:buFont typeface="Wingdings" pitchFamily="2" charset="2"/>
              <a:buChar char="l"/>
              <a:defRPr kumimoji="1" sz="2000">
                <a:solidFill>
                  <a:schemeClr val="tx1"/>
                </a:solidFill>
                <a:latin typeface="+mn-lt"/>
                <a:ea typeface="+mn-ea"/>
              </a:defRPr>
            </a:lvl5pPr>
            <a:lvl6pPr marL="2514600" indent="-228600" algn="l" rtl="0" fontAlgn="base">
              <a:spcBef>
                <a:spcPct val="20000"/>
              </a:spcBef>
              <a:spcAft>
                <a:spcPct val="0"/>
              </a:spcAft>
              <a:buClr>
                <a:srgbClr val="FF9999"/>
              </a:buClr>
              <a:buFont typeface="Wingdings" pitchFamily="2" charset="2"/>
              <a:buChar char="l"/>
              <a:defRPr kumimoji="1" sz="2000">
                <a:solidFill>
                  <a:schemeClr val="tx1"/>
                </a:solidFill>
                <a:latin typeface="+mn-lt"/>
                <a:ea typeface="+mn-ea"/>
              </a:defRPr>
            </a:lvl6pPr>
            <a:lvl7pPr marL="2971800" indent="-228600" algn="l" rtl="0" fontAlgn="base">
              <a:spcBef>
                <a:spcPct val="20000"/>
              </a:spcBef>
              <a:spcAft>
                <a:spcPct val="0"/>
              </a:spcAft>
              <a:buClr>
                <a:srgbClr val="FF9999"/>
              </a:buClr>
              <a:buFont typeface="Wingdings" pitchFamily="2" charset="2"/>
              <a:buChar char="l"/>
              <a:defRPr kumimoji="1" sz="2000">
                <a:solidFill>
                  <a:schemeClr val="tx1"/>
                </a:solidFill>
                <a:latin typeface="+mn-lt"/>
                <a:ea typeface="+mn-ea"/>
              </a:defRPr>
            </a:lvl7pPr>
            <a:lvl8pPr marL="3429000" indent="-228600" algn="l" rtl="0" fontAlgn="base">
              <a:spcBef>
                <a:spcPct val="20000"/>
              </a:spcBef>
              <a:spcAft>
                <a:spcPct val="0"/>
              </a:spcAft>
              <a:buClr>
                <a:srgbClr val="FF9999"/>
              </a:buClr>
              <a:buFont typeface="Wingdings" pitchFamily="2" charset="2"/>
              <a:buChar char="l"/>
              <a:defRPr kumimoji="1" sz="2000">
                <a:solidFill>
                  <a:schemeClr val="tx1"/>
                </a:solidFill>
                <a:latin typeface="+mn-lt"/>
                <a:ea typeface="+mn-ea"/>
              </a:defRPr>
            </a:lvl8pPr>
            <a:lvl9pPr marL="3886200" indent="-228600" algn="l" rtl="0" fontAlgn="base">
              <a:spcBef>
                <a:spcPct val="20000"/>
              </a:spcBef>
              <a:spcAft>
                <a:spcPct val="0"/>
              </a:spcAft>
              <a:buClr>
                <a:srgbClr val="FF9999"/>
              </a:buClr>
              <a:buFont typeface="Wingdings" pitchFamily="2" charset="2"/>
              <a:buChar char="l"/>
              <a:defRPr kumimoji="1" sz="2000">
                <a:solidFill>
                  <a:schemeClr val="tx1"/>
                </a:solidFill>
                <a:latin typeface="+mn-lt"/>
                <a:ea typeface="+mn-ea"/>
              </a:defRPr>
            </a:lvl9pPr>
          </a:lstStyle>
          <a:p>
            <a:pPr eaLnBrk="1" hangingPunct="1">
              <a:defRPr/>
            </a:pPr>
            <a:r>
              <a:rPr lang="ja-JP" altLang="en-US" sz="2400" kern="0" dirty="0" smtClean="0">
                <a:latin typeface="ＭＳ ゴシック" pitchFamily="49" charset="-128"/>
                <a:ea typeface="ＭＳ ゴシック" pitchFamily="49" charset="-128"/>
              </a:rPr>
              <a:t>周囲の状況の変化</a:t>
            </a:r>
          </a:p>
          <a:p>
            <a:pPr lvl="1" eaLnBrk="1" hangingPunct="1">
              <a:defRPr/>
            </a:pPr>
            <a:r>
              <a:rPr lang="ja-JP" altLang="en-US" sz="2000" kern="0" dirty="0" smtClean="0">
                <a:latin typeface="ＭＳ ゴシック" pitchFamily="49" charset="-128"/>
                <a:ea typeface="ＭＳ ゴシック" pitchFamily="49" charset="-128"/>
              </a:rPr>
              <a:t>着地型観光がブーム</a:t>
            </a:r>
            <a:endParaRPr lang="en-US" altLang="ja-JP" sz="2000" kern="0" dirty="0" smtClean="0">
              <a:latin typeface="ＭＳ ゴシック" pitchFamily="49" charset="-128"/>
              <a:ea typeface="ＭＳ ゴシック" pitchFamily="49" charset="-128"/>
            </a:endParaRPr>
          </a:p>
          <a:p>
            <a:pPr lvl="1" eaLnBrk="1" hangingPunct="1">
              <a:defRPr/>
            </a:pPr>
            <a:r>
              <a:rPr lang="ja-JP" altLang="en-US" sz="2000" kern="0" dirty="0" smtClean="0">
                <a:latin typeface="ＭＳ ゴシック" pitchFamily="49" charset="-128"/>
                <a:ea typeface="ＭＳ ゴシック" pitchFamily="49" charset="-128"/>
              </a:rPr>
              <a:t>若者の旅行離れ</a:t>
            </a:r>
          </a:p>
          <a:p>
            <a:pPr lvl="1" eaLnBrk="1" hangingPunct="1">
              <a:defRPr/>
            </a:pPr>
            <a:r>
              <a:rPr lang="ja-JP" altLang="en-US" sz="2000" kern="0" dirty="0" smtClean="0">
                <a:latin typeface="ＭＳ ゴシック" pitchFamily="49" charset="-128"/>
                <a:ea typeface="ＭＳ ゴシック" pitchFamily="49" charset="-128"/>
              </a:rPr>
              <a:t>姫路城・名古屋城などの修復</a:t>
            </a:r>
            <a:endParaRPr lang="en-US" altLang="ja-JP" sz="2400" kern="0" dirty="0" smtClean="0">
              <a:latin typeface="ＭＳ ゴシック" pitchFamily="49" charset="-128"/>
              <a:ea typeface="ＭＳ ゴシック" pitchFamily="49" charset="-128"/>
            </a:endParaRPr>
          </a:p>
        </p:txBody>
      </p:sp>
      <p:sp>
        <p:nvSpPr>
          <p:cNvPr id="9" name="Rectangle 20"/>
          <p:cNvSpPr txBox="1">
            <a:spLocks noChangeArrowheads="1"/>
          </p:cNvSpPr>
          <p:nvPr/>
        </p:nvSpPr>
        <p:spPr bwMode="auto">
          <a:xfrm>
            <a:off x="304800" y="4868863"/>
            <a:ext cx="7362825" cy="1801812"/>
          </a:xfrm>
          <a:prstGeom prst="rect">
            <a:avLst/>
          </a:prstGeom>
          <a:noFill/>
          <a:ln w="9525">
            <a:noFill/>
            <a:miter lim="800000"/>
            <a:headEnd/>
            <a:tailEnd/>
          </a:ln>
        </p:spPr>
        <p:txBody>
          <a:bodyPr/>
          <a:lstStyle>
            <a:lvl1pPr marL="342900" indent="-342900" algn="l" rtl="0" eaLnBrk="0" fontAlgn="base" hangingPunct="0">
              <a:spcBef>
                <a:spcPct val="20000"/>
              </a:spcBef>
              <a:spcAft>
                <a:spcPct val="0"/>
              </a:spcAft>
              <a:buClr>
                <a:srgbClr val="FF9999"/>
              </a:buClr>
              <a:buFont typeface="Wingdings" pitchFamily="2" charset="2"/>
              <a:buChar char="l"/>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9999"/>
              </a:buClr>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rgbClr val="FF9999"/>
              </a:buClr>
              <a:buFont typeface="Wingdings" pitchFamily="2" charset="2"/>
              <a:buChar char="l"/>
              <a:defRPr kumimoji="1" sz="2400">
                <a:solidFill>
                  <a:schemeClr val="tx1"/>
                </a:solidFill>
                <a:latin typeface="+mn-lt"/>
                <a:ea typeface="+mn-ea"/>
              </a:defRPr>
            </a:lvl3pPr>
            <a:lvl4pPr marL="1600200" indent="-228600" algn="l" rtl="0" eaLnBrk="0" fontAlgn="base" hangingPunct="0">
              <a:spcBef>
                <a:spcPct val="20000"/>
              </a:spcBef>
              <a:spcAft>
                <a:spcPct val="0"/>
              </a:spcAft>
              <a:buClr>
                <a:srgbClr val="FF9999"/>
              </a:buClr>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rgbClr val="FF9999"/>
              </a:buClr>
              <a:buFont typeface="Wingdings" pitchFamily="2" charset="2"/>
              <a:buChar char="l"/>
              <a:defRPr kumimoji="1" sz="2000">
                <a:solidFill>
                  <a:schemeClr val="tx1"/>
                </a:solidFill>
                <a:latin typeface="+mn-lt"/>
                <a:ea typeface="+mn-ea"/>
              </a:defRPr>
            </a:lvl5pPr>
            <a:lvl6pPr marL="2514600" indent="-228600" algn="l" rtl="0" fontAlgn="base">
              <a:spcBef>
                <a:spcPct val="20000"/>
              </a:spcBef>
              <a:spcAft>
                <a:spcPct val="0"/>
              </a:spcAft>
              <a:buClr>
                <a:srgbClr val="FF9999"/>
              </a:buClr>
              <a:buFont typeface="Wingdings" pitchFamily="2" charset="2"/>
              <a:buChar char="l"/>
              <a:defRPr kumimoji="1" sz="2000">
                <a:solidFill>
                  <a:schemeClr val="tx1"/>
                </a:solidFill>
                <a:latin typeface="+mn-lt"/>
                <a:ea typeface="+mn-ea"/>
              </a:defRPr>
            </a:lvl6pPr>
            <a:lvl7pPr marL="2971800" indent="-228600" algn="l" rtl="0" fontAlgn="base">
              <a:spcBef>
                <a:spcPct val="20000"/>
              </a:spcBef>
              <a:spcAft>
                <a:spcPct val="0"/>
              </a:spcAft>
              <a:buClr>
                <a:srgbClr val="FF9999"/>
              </a:buClr>
              <a:buFont typeface="Wingdings" pitchFamily="2" charset="2"/>
              <a:buChar char="l"/>
              <a:defRPr kumimoji="1" sz="2000">
                <a:solidFill>
                  <a:schemeClr val="tx1"/>
                </a:solidFill>
                <a:latin typeface="+mn-lt"/>
                <a:ea typeface="+mn-ea"/>
              </a:defRPr>
            </a:lvl7pPr>
            <a:lvl8pPr marL="3429000" indent="-228600" algn="l" rtl="0" fontAlgn="base">
              <a:spcBef>
                <a:spcPct val="20000"/>
              </a:spcBef>
              <a:spcAft>
                <a:spcPct val="0"/>
              </a:spcAft>
              <a:buClr>
                <a:srgbClr val="FF9999"/>
              </a:buClr>
              <a:buFont typeface="Wingdings" pitchFamily="2" charset="2"/>
              <a:buChar char="l"/>
              <a:defRPr kumimoji="1" sz="2000">
                <a:solidFill>
                  <a:schemeClr val="tx1"/>
                </a:solidFill>
                <a:latin typeface="+mn-lt"/>
                <a:ea typeface="+mn-ea"/>
              </a:defRPr>
            </a:lvl8pPr>
            <a:lvl9pPr marL="3886200" indent="-228600" algn="l" rtl="0" fontAlgn="base">
              <a:spcBef>
                <a:spcPct val="20000"/>
              </a:spcBef>
              <a:spcAft>
                <a:spcPct val="0"/>
              </a:spcAft>
              <a:buClr>
                <a:srgbClr val="FF9999"/>
              </a:buClr>
              <a:buFont typeface="Wingdings" pitchFamily="2" charset="2"/>
              <a:buChar char="l"/>
              <a:defRPr kumimoji="1" sz="2000">
                <a:solidFill>
                  <a:schemeClr val="tx1"/>
                </a:solidFill>
                <a:latin typeface="+mn-lt"/>
                <a:ea typeface="+mn-ea"/>
              </a:defRPr>
            </a:lvl9pPr>
          </a:lstStyle>
          <a:p>
            <a:pPr eaLnBrk="1" hangingPunct="1">
              <a:defRPr/>
            </a:pPr>
            <a:r>
              <a:rPr lang="ja-JP" altLang="en-US" sz="2400" kern="0" dirty="0" smtClean="0">
                <a:latin typeface="ＭＳ ゴシック" pitchFamily="49" charset="-128"/>
                <a:ea typeface="ＭＳ ゴシック" pitchFamily="49" charset="-128"/>
              </a:rPr>
              <a:t>熊本市の目指す姿（「第</a:t>
            </a:r>
            <a:r>
              <a:rPr lang="en-US" altLang="ja-JP" sz="2400" kern="0" dirty="0" smtClean="0">
                <a:latin typeface="ＭＳ ゴシック" pitchFamily="49" charset="-128"/>
                <a:ea typeface="ＭＳ ゴシック" pitchFamily="49" charset="-128"/>
              </a:rPr>
              <a:t>6</a:t>
            </a:r>
            <a:r>
              <a:rPr lang="ja-JP" altLang="en-US" sz="2400" kern="0" dirty="0" smtClean="0">
                <a:latin typeface="ＭＳ ゴシック" pitchFamily="49" charset="-128"/>
                <a:ea typeface="ＭＳ ゴシック" pitchFamily="49" charset="-128"/>
              </a:rPr>
              <a:t>次総合計画」より）</a:t>
            </a:r>
          </a:p>
          <a:p>
            <a:pPr lvl="1" eaLnBrk="1" hangingPunct="1">
              <a:defRPr/>
            </a:pPr>
            <a:r>
              <a:rPr lang="ja-JP" altLang="en-US" sz="2000" kern="0" dirty="0" smtClean="0">
                <a:latin typeface="ＭＳ ゴシック" pitchFamily="49" charset="-128"/>
                <a:ea typeface="ＭＳ ゴシック" pitchFamily="49" charset="-128"/>
              </a:rPr>
              <a:t>本市特有の歴史や文化を生かした観光の振興</a:t>
            </a:r>
          </a:p>
          <a:p>
            <a:pPr lvl="1" eaLnBrk="1" hangingPunct="1">
              <a:defRPr/>
            </a:pPr>
            <a:r>
              <a:rPr lang="ja-JP" altLang="en-US" sz="2000" kern="0" dirty="0" smtClean="0">
                <a:latin typeface="ＭＳ ゴシック" pitchFamily="49" charset="-128"/>
                <a:ea typeface="ＭＳ ゴシック" pitchFamily="49" charset="-128"/>
              </a:rPr>
              <a:t>歴史、文化を体験・学習できる場</a:t>
            </a:r>
            <a:endParaRPr lang="ja-JP" altLang="en-US" sz="2000" b="1" kern="0" dirty="0" smtClean="0">
              <a:latin typeface="ＭＳ ゴシック" pitchFamily="49" charset="-128"/>
              <a:ea typeface="ＭＳ ゴシック" pitchFamily="49" charset="-128"/>
            </a:endParaRPr>
          </a:p>
          <a:p>
            <a:pPr lvl="1" eaLnBrk="1" hangingPunct="1">
              <a:buFont typeface="Wingdings" pitchFamily="2" charset="2"/>
              <a:buNone/>
              <a:defRPr/>
            </a:pPr>
            <a:endParaRPr lang="ja-JP" altLang="en-US" sz="2000" kern="0" dirty="0" smtClean="0">
              <a:latin typeface="ＭＳ ゴシック" pitchFamily="49" charset="-128"/>
              <a:ea typeface="ＭＳ ゴシック" pitchFamily="49" charset="-128"/>
            </a:endParaRPr>
          </a:p>
          <a:p>
            <a:pPr lvl="1" eaLnBrk="1" hangingPunct="1">
              <a:buFont typeface="Wingdings" pitchFamily="2" charset="2"/>
              <a:buNone/>
              <a:defRPr/>
            </a:pPr>
            <a:endParaRPr lang="ja-JP" altLang="en-US" sz="2000" kern="0" dirty="0" smtClean="0">
              <a:latin typeface="ＭＳ ゴシック" pitchFamily="49" charset="-128"/>
              <a:ea typeface="ＭＳ ゴシック" pitchFamily="49" charset="-128"/>
            </a:endParaRPr>
          </a:p>
          <a:p>
            <a:pPr eaLnBrk="1" hangingPunct="1">
              <a:buFont typeface="Wingdings" pitchFamily="2" charset="2"/>
              <a:buNone/>
              <a:defRPr/>
            </a:pPr>
            <a:endParaRPr lang="en-US" altLang="ja-JP" sz="2400" kern="0" dirty="0" smtClean="0">
              <a:latin typeface="ＭＳ ゴシック" pitchFamily="49" charset="-128"/>
              <a:ea typeface="ＭＳ ゴシック" pitchFamily="49" charset="-128"/>
            </a:endParaRPr>
          </a:p>
        </p:txBody>
      </p:sp>
      <p:sp>
        <p:nvSpPr>
          <p:cNvPr id="11" name="Rectangle 20"/>
          <p:cNvSpPr txBox="1">
            <a:spLocks noChangeArrowheads="1"/>
          </p:cNvSpPr>
          <p:nvPr/>
        </p:nvSpPr>
        <p:spPr bwMode="auto">
          <a:xfrm>
            <a:off x="304800" y="1557338"/>
            <a:ext cx="5491163" cy="1849437"/>
          </a:xfrm>
          <a:prstGeom prst="rect">
            <a:avLst/>
          </a:prstGeom>
          <a:noFill/>
          <a:ln w="9525">
            <a:noFill/>
            <a:miter lim="800000"/>
            <a:headEnd/>
            <a:tailEnd/>
          </a:ln>
        </p:spPr>
        <p:txBody>
          <a:bodyPr/>
          <a:lstStyle>
            <a:lvl1pPr marL="342900" indent="-342900" algn="l" rtl="0" eaLnBrk="0" fontAlgn="base" hangingPunct="0">
              <a:spcBef>
                <a:spcPct val="20000"/>
              </a:spcBef>
              <a:spcAft>
                <a:spcPct val="0"/>
              </a:spcAft>
              <a:buClr>
                <a:srgbClr val="FF9999"/>
              </a:buClr>
              <a:buFont typeface="Wingdings" pitchFamily="2" charset="2"/>
              <a:buChar char="l"/>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9999"/>
              </a:buClr>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rgbClr val="FF9999"/>
              </a:buClr>
              <a:buFont typeface="Wingdings" pitchFamily="2" charset="2"/>
              <a:buChar char="l"/>
              <a:defRPr kumimoji="1" sz="2400">
                <a:solidFill>
                  <a:schemeClr val="tx1"/>
                </a:solidFill>
                <a:latin typeface="+mn-lt"/>
                <a:ea typeface="+mn-ea"/>
              </a:defRPr>
            </a:lvl3pPr>
            <a:lvl4pPr marL="1600200" indent="-228600" algn="l" rtl="0" eaLnBrk="0" fontAlgn="base" hangingPunct="0">
              <a:spcBef>
                <a:spcPct val="20000"/>
              </a:spcBef>
              <a:spcAft>
                <a:spcPct val="0"/>
              </a:spcAft>
              <a:buClr>
                <a:srgbClr val="FF9999"/>
              </a:buClr>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rgbClr val="FF9999"/>
              </a:buClr>
              <a:buFont typeface="Wingdings" pitchFamily="2" charset="2"/>
              <a:buChar char="l"/>
              <a:defRPr kumimoji="1" sz="2000">
                <a:solidFill>
                  <a:schemeClr val="tx1"/>
                </a:solidFill>
                <a:latin typeface="+mn-lt"/>
                <a:ea typeface="+mn-ea"/>
              </a:defRPr>
            </a:lvl5pPr>
            <a:lvl6pPr marL="2514600" indent="-228600" algn="l" rtl="0" fontAlgn="base">
              <a:spcBef>
                <a:spcPct val="20000"/>
              </a:spcBef>
              <a:spcAft>
                <a:spcPct val="0"/>
              </a:spcAft>
              <a:buClr>
                <a:srgbClr val="FF9999"/>
              </a:buClr>
              <a:buFont typeface="Wingdings" pitchFamily="2" charset="2"/>
              <a:buChar char="l"/>
              <a:defRPr kumimoji="1" sz="2000">
                <a:solidFill>
                  <a:schemeClr val="tx1"/>
                </a:solidFill>
                <a:latin typeface="+mn-lt"/>
                <a:ea typeface="+mn-ea"/>
              </a:defRPr>
            </a:lvl6pPr>
            <a:lvl7pPr marL="2971800" indent="-228600" algn="l" rtl="0" fontAlgn="base">
              <a:spcBef>
                <a:spcPct val="20000"/>
              </a:spcBef>
              <a:spcAft>
                <a:spcPct val="0"/>
              </a:spcAft>
              <a:buClr>
                <a:srgbClr val="FF9999"/>
              </a:buClr>
              <a:buFont typeface="Wingdings" pitchFamily="2" charset="2"/>
              <a:buChar char="l"/>
              <a:defRPr kumimoji="1" sz="2000">
                <a:solidFill>
                  <a:schemeClr val="tx1"/>
                </a:solidFill>
                <a:latin typeface="+mn-lt"/>
                <a:ea typeface="+mn-ea"/>
              </a:defRPr>
            </a:lvl7pPr>
            <a:lvl8pPr marL="3429000" indent="-228600" algn="l" rtl="0" fontAlgn="base">
              <a:spcBef>
                <a:spcPct val="20000"/>
              </a:spcBef>
              <a:spcAft>
                <a:spcPct val="0"/>
              </a:spcAft>
              <a:buClr>
                <a:srgbClr val="FF9999"/>
              </a:buClr>
              <a:buFont typeface="Wingdings" pitchFamily="2" charset="2"/>
              <a:buChar char="l"/>
              <a:defRPr kumimoji="1" sz="2000">
                <a:solidFill>
                  <a:schemeClr val="tx1"/>
                </a:solidFill>
                <a:latin typeface="+mn-lt"/>
                <a:ea typeface="+mn-ea"/>
              </a:defRPr>
            </a:lvl8pPr>
            <a:lvl9pPr marL="3886200" indent="-228600" algn="l" rtl="0" fontAlgn="base">
              <a:spcBef>
                <a:spcPct val="20000"/>
              </a:spcBef>
              <a:spcAft>
                <a:spcPct val="0"/>
              </a:spcAft>
              <a:buClr>
                <a:srgbClr val="FF9999"/>
              </a:buClr>
              <a:buFont typeface="Wingdings" pitchFamily="2" charset="2"/>
              <a:buChar char="l"/>
              <a:defRPr kumimoji="1" sz="2000">
                <a:solidFill>
                  <a:schemeClr val="tx1"/>
                </a:solidFill>
                <a:latin typeface="+mn-lt"/>
                <a:ea typeface="+mn-ea"/>
              </a:defRPr>
            </a:lvl9pPr>
          </a:lstStyle>
          <a:p>
            <a:pPr eaLnBrk="1" hangingPunct="1">
              <a:defRPr/>
            </a:pPr>
            <a:r>
              <a:rPr lang="ja-JP" altLang="en-US" sz="2400" dirty="0">
                <a:latin typeface="ＭＳ ゴシック" pitchFamily="49" charset="-128"/>
                <a:ea typeface="ＭＳ ゴシック" pitchFamily="49" charset="-128"/>
              </a:rPr>
              <a:t>年次別観光客入込数</a:t>
            </a:r>
          </a:p>
          <a:p>
            <a:pPr lvl="1" eaLnBrk="1" hangingPunct="1">
              <a:defRPr/>
            </a:pPr>
            <a:r>
              <a:rPr lang="ja-JP" altLang="en-US" sz="2000" dirty="0">
                <a:latin typeface="ＭＳ ゴシック" pitchFamily="49" charset="-128"/>
                <a:ea typeface="ＭＳ ゴシック" pitchFamily="49" charset="-128"/>
              </a:rPr>
              <a:t>平成</a:t>
            </a:r>
            <a:r>
              <a:rPr lang="en-US" altLang="ja-JP" sz="2000" dirty="0">
                <a:latin typeface="ＭＳ ゴシック" pitchFamily="49" charset="-128"/>
                <a:ea typeface="ＭＳ ゴシック" pitchFamily="49" charset="-128"/>
              </a:rPr>
              <a:t>20</a:t>
            </a:r>
            <a:r>
              <a:rPr lang="ja-JP" altLang="en-US" sz="2000" dirty="0">
                <a:latin typeface="ＭＳ ゴシック" pitchFamily="49" charset="-128"/>
                <a:ea typeface="ＭＳ ゴシック" pitchFamily="49" charset="-128"/>
              </a:rPr>
              <a:t>年度以降、</a:t>
            </a:r>
          </a:p>
          <a:p>
            <a:pPr lvl="1" eaLnBrk="1" hangingPunct="1">
              <a:buFont typeface="Wingdings" pitchFamily="2" charset="2"/>
              <a:buNone/>
              <a:defRPr/>
            </a:pPr>
            <a:r>
              <a:rPr lang="ja-JP" altLang="en-US" sz="2000" dirty="0">
                <a:latin typeface="ＭＳ ゴシック" pitchFamily="49" charset="-128"/>
                <a:ea typeface="ＭＳ ゴシック" pitchFamily="49" charset="-128"/>
              </a:rPr>
              <a:t>　横ばいもしくは微減</a:t>
            </a:r>
          </a:p>
          <a:p>
            <a:pPr eaLnBrk="1" hangingPunct="1">
              <a:defRPr/>
            </a:pPr>
            <a:endParaRPr lang="en-US" altLang="ja-JP" sz="2400" kern="0" dirty="0" smtClean="0">
              <a:latin typeface="ＭＳ ゴシック" pitchFamily="49" charset="-128"/>
              <a:ea typeface="ＭＳ ゴシック" pitchFamily="49"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6719"/>
                                        </p:tgtEl>
                                        <p:attrNameLst>
                                          <p:attrName>style.visibility</p:attrName>
                                        </p:attrNameLst>
                                      </p:cBhvr>
                                      <p:to>
                                        <p:strVal val="visible"/>
                                      </p:to>
                                    </p:set>
                                    <p:animEffect transition="in" filter="wipe(up)">
                                      <p:cBhvr>
                                        <p:cTn id="10" dur="500"/>
                                        <p:tgtEl>
                                          <p:spTgt spid="26719"/>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6722"/>
                                        </p:tgtEl>
                                        <p:attrNameLst>
                                          <p:attrName>style.visibility</p:attrName>
                                        </p:attrNameLst>
                                      </p:cBhvr>
                                      <p:to>
                                        <p:strVal val="visible"/>
                                      </p:to>
                                    </p:set>
                                    <p:animEffect transition="in" filter="wipe(up)">
                                      <p:cBhvr>
                                        <p:cTn id="13" dur="500"/>
                                        <p:tgtEl>
                                          <p:spTgt spid="2672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2" grpId="0"/>
      <p:bldOleChart spid="26719" grpId="0"/>
      <p:bldP spid="8"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555"/>
          <p:cNvSpPr txBox="1">
            <a:spLocks noChangeArrowheads="1"/>
          </p:cNvSpPr>
          <p:nvPr/>
        </p:nvSpPr>
        <p:spPr bwMode="auto">
          <a:xfrm>
            <a:off x="4359275" y="4581525"/>
            <a:ext cx="4581525" cy="614363"/>
          </a:xfrm>
          <a:prstGeom prst="rect">
            <a:avLst/>
          </a:prstGeom>
          <a:noFill/>
          <a:ln w="9525">
            <a:noFill/>
            <a:miter lim="800000"/>
            <a:headEnd/>
            <a:tailEnd/>
          </a:ln>
        </p:spPr>
        <p:txBody>
          <a:bodyPr lIns="27432" tIns="18288" rIns="0" bIns="0"/>
          <a:lstStyle/>
          <a:p>
            <a:pPr>
              <a:lnSpc>
                <a:spcPts val="900"/>
              </a:lnSpc>
            </a:pPr>
            <a:endParaRPr lang="en-US" altLang="ja-JP" sz="2200">
              <a:latin typeface="ＭＳ ゴシック" pitchFamily="49" charset="-128"/>
              <a:ea typeface="ＭＳ ゴシック" pitchFamily="49" charset="-128"/>
            </a:endParaRPr>
          </a:p>
          <a:p>
            <a:pPr>
              <a:lnSpc>
                <a:spcPts val="900"/>
              </a:lnSpc>
            </a:pPr>
            <a:endParaRPr lang="en-US" altLang="ja-JP" sz="2200">
              <a:latin typeface="ＭＳ ゴシック" pitchFamily="49" charset="-128"/>
              <a:ea typeface="ＭＳ ゴシック" pitchFamily="49" charset="-128"/>
            </a:endParaRPr>
          </a:p>
          <a:p>
            <a:pPr>
              <a:lnSpc>
                <a:spcPts val="900"/>
              </a:lnSpc>
            </a:pPr>
            <a:r>
              <a:rPr lang="ja-JP" altLang="en-US" sz="2200">
                <a:latin typeface="ＭＳ ゴシック" pitchFamily="49" charset="-128"/>
                <a:ea typeface="ＭＳ ゴシック" pitchFamily="49" charset="-128"/>
              </a:rPr>
              <a:t>を満たすイベント</a:t>
            </a:r>
            <a:r>
              <a:rPr lang="ja-JP" altLang="ja-JP" sz="2200">
                <a:latin typeface="ＭＳ ゴシック" pitchFamily="49" charset="-128"/>
                <a:ea typeface="ＭＳ ゴシック" pitchFamily="49" charset="-128"/>
              </a:rPr>
              <a:t>の開催が必要</a:t>
            </a:r>
            <a:endParaRPr lang="ja-JP" altLang="en-US" sz="2200">
              <a:solidFill>
                <a:srgbClr val="000000"/>
              </a:solidFill>
              <a:latin typeface="ＭＳ ゴシック" pitchFamily="49" charset="-128"/>
              <a:ea typeface="ＭＳ ゴシック" pitchFamily="49" charset="-128"/>
            </a:endParaRPr>
          </a:p>
        </p:txBody>
      </p:sp>
      <p:sp>
        <p:nvSpPr>
          <p:cNvPr id="5" name="六角形 4"/>
          <p:cNvSpPr/>
          <p:nvPr/>
        </p:nvSpPr>
        <p:spPr>
          <a:xfrm>
            <a:off x="468313" y="2546350"/>
            <a:ext cx="2665412" cy="1093788"/>
          </a:xfrm>
          <a:prstGeom prst="hexagon">
            <a:avLst/>
          </a:prstGeom>
        </p:spPr>
        <p:style>
          <a:lnRef idx="1">
            <a:schemeClr val="accent1"/>
          </a:lnRef>
          <a:fillRef idx="2">
            <a:schemeClr val="accent1"/>
          </a:fillRef>
          <a:effectRef idx="1">
            <a:schemeClr val="accent1"/>
          </a:effectRef>
          <a:fontRef idx="minor">
            <a:schemeClr val="dk1"/>
          </a:fontRef>
        </p:style>
        <p:txBody>
          <a:bodyPr lIns="0" tIns="0" rIns="0" bIns="0" anchor="ctr" anchorCtr="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ja-JP" altLang="en-US" sz="2000" dirty="0">
                <a:solidFill>
                  <a:schemeClr val="tx1"/>
                </a:solidFill>
                <a:latin typeface="ＭＳ ゴシック" panose="020B0609070205080204" pitchFamily="49" charset="-128"/>
                <a:ea typeface="ＭＳ ゴシック" panose="020B0609070205080204" pitchFamily="49" charset="-128"/>
              </a:rPr>
              <a:t>若者が</a:t>
            </a:r>
            <a:endParaRPr lang="en-US" altLang="ja-JP" sz="2000" dirty="0">
              <a:solidFill>
                <a:schemeClr val="tx1"/>
              </a:solidFill>
              <a:latin typeface="ＭＳ ゴシック" panose="020B0609070205080204" pitchFamily="49" charset="-128"/>
              <a:ea typeface="ＭＳ ゴシック" panose="020B0609070205080204" pitchFamily="49" charset="-128"/>
            </a:endParaRPr>
          </a:p>
          <a:p>
            <a:pPr>
              <a:defRPr/>
            </a:pPr>
            <a:r>
              <a:rPr lang="ja-JP" altLang="en-US" sz="2000" dirty="0">
                <a:solidFill>
                  <a:schemeClr val="tx1"/>
                </a:solidFill>
                <a:latin typeface="ＭＳ ゴシック" panose="020B0609070205080204" pitchFamily="49" charset="-128"/>
                <a:ea typeface="ＭＳ ゴシック" panose="020B0609070205080204" pitchFamily="49" charset="-128"/>
              </a:rPr>
              <a:t>関心を持てる</a:t>
            </a:r>
          </a:p>
        </p:txBody>
      </p:sp>
      <p:sp>
        <p:nvSpPr>
          <p:cNvPr id="6" name="六角形 5"/>
          <p:cNvSpPr/>
          <p:nvPr/>
        </p:nvSpPr>
        <p:spPr>
          <a:xfrm>
            <a:off x="2381250" y="3284538"/>
            <a:ext cx="2665413" cy="1109662"/>
          </a:xfrm>
          <a:prstGeom prst="hexagon">
            <a:avLst/>
          </a:prstGeom>
        </p:spPr>
        <p:style>
          <a:lnRef idx="1">
            <a:schemeClr val="accent1"/>
          </a:lnRef>
          <a:fillRef idx="2">
            <a:schemeClr val="accent1"/>
          </a:fillRef>
          <a:effectRef idx="1">
            <a:schemeClr val="accent1"/>
          </a:effectRef>
          <a:fontRef idx="minor">
            <a:schemeClr val="dk1"/>
          </a:fontRef>
        </p:style>
        <p:txBody>
          <a:bodyPr lIns="0" tIns="0" rIns="0" bIns="0" anchor="ctr" anchorCtr="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ja-JP" altLang="ja-JP" sz="2000" dirty="0">
                <a:solidFill>
                  <a:schemeClr val="tx1"/>
                </a:solidFill>
                <a:latin typeface="ＭＳ ゴシック" panose="020B0609070205080204" pitchFamily="49" charset="-128"/>
                <a:ea typeface="ＭＳ ゴシック" panose="020B0609070205080204" pitchFamily="49" charset="-128"/>
              </a:rPr>
              <a:t>継続</a:t>
            </a:r>
            <a:r>
              <a:rPr lang="ja-JP" altLang="en-US" sz="2000" dirty="0">
                <a:solidFill>
                  <a:schemeClr val="tx1"/>
                </a:solidFill>
                <a:latin typeface="ＭＳ ゴシック" panose="020B0609070205080204" pitchFamily="49" charset="-128"/>
                <a:ea typeface="ＭＳ ゴシック" panose="020B0609070205080204" pitchFamily="49" charset="-128"/>
              </a:rPr>
              <a:t>効果</a:t>
            </a:r>
            <a:endParaRPr lang="en-US" altLang="ja-JP" sz="2000" dirty="0">
              <a:solidFill>
                <a:schemeClr val="tx1"/>
              </a:solidFill>
              <a:latin typeface="ＭＳ ゴシック" panose="020B0609070205080204" pitchFamily="49" charset="-128"/>
              <a:ea typeface="ＭＳ ゴシック" panose="020B0609070205080204" pitchFamily="49" charset="-128"/>
            </a:endParaRPr>
          </a:p>
          <a:p>
            <a:pPr>
              <a:defRPr/>
            </a:pPr>
            <a:r>
              <a:rPr lang="ja-JP" altLang="ja-JP" sz="2000" dirty="0">
                <a:solidFill>
                  <a:schemeClr val="tx1"/>
                </a:solidFill>
                <a:latin typeface="ＭＳ ゴシック" panose="020B0609070205080204" pitchFamily="49" charset="-128"/>
                <a:ea typeface="ＭＳ ゴシック" panose="020B0609070205080204" pitchFamily="49" charset="-128"/>
              </a:rPr>
              <a:t>リピーター効果</a:t>
            </a:r>
            <a:endParaRPr lang="ja-JP" altLang="en-US" sz="2000" dirty="0">
              <a:solidFill>
                <a:schemeClr val="tx1"/>
              </a:solidFill>
              <a:latin typeface="ＭＳ ゴシック" panose="020B0609070205080204" pitchFamily="49" charset="-128"/>
              <a:ea typeface="ＭＳ ゴシック" panose="020B0609070205080204" pitchFamily="49" charset="-128"/>
            </a:endParaRPr>
          </a:p>
        </p:txBody>
      </p:sp>
      <p:sp>
        <p:nvSpPr>
          <p:cNvPr id="7" name="六角形 6"/>
          <p:cNvSpPr/>
          <p:nvPr/>
        </p:nvSpPr>
        <p:spPr>
          <a:xfrm>
            <a:off x="4359275" y="2543175"/>
            <a:ext cx="2684463" cy="1093788"/>
          </a:xfrm>
          <a:prstGeom prst="hexagon">
            <a:avLst/>
          </a:prstGeom>
        </p:spPr>
        <p:style>
          <a:lnRef idx="1">
            <a:schemeClr val="accent1"/>
          </a:lnRef>
          <a:fillRef idx="2">
            <a:schemeClr val="accent1"/>
          </a:fillRef>
          <a:effectRef idx="1">
            <a:schemeClr val="accent1"/>
          </a:effectRef>
          <a:fontRef idx="minor">
            <a:schemeClr val="dk1"/>
          </a:fontRef>
        </p:style>
        <p:txBody>
          <a:bodyPr lIns="0" tIns="0" rIns="0" bIns="0" anchor="ctr" anchorCtr="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ja-JP" altLang="ja-JP" sz="2000">
                <a:solidFill>
                  <a:schemeClr val="tx1"/>
                </a:solidFill>
                <a:latin typeface="ＭＳ ゴシック" panose="020B0609070205080204" pitchFamily="49" charset="-128"/>
                <a:ea typeface="ＭＳ ゴシック" panose="020B0609070205080204" pitchFamily="49" charset="-128"/>
              </a:rPr>
              <a:t>歴史・文化を</a:t>
            </a:r>
            <a:endParaRPr lang="en-US" altLang="ja-JP" sz="2000">
              <a:solidFill>
                <a:schemeClr val="tx1"/>
              </a:solidFill>
              <a:latin typeface="ＭＳ ゴシック" panose="020B0609070205080204" pitchFamily="49" charset="-128"/>
              <a:ea typeface="ＭＳ ゴシック" panose="020B0609070205080204" pitchFamily="49" charset="-128"/>
            </a:endParaRPr>
          </a:p>
          <a:p>
            <a:pPr>
              <a:defRPr/>
            </a:pPr>
            <a:r>
              <a:rPr lang="ja-JP" altLang="ja-JP" sz="2000">
                <a:solidFill>
                  <a:schemeClr val="tx1"/>
                </a:solidFill>
                <a:latin typeface="ＭＳ ゴシック" panose="020B0609070205080204" pitchFamily="49" charset="-128"/>
                <a:ea typeface="ＭＳ ゴシック" panose="020B0609070205080204" pitchFamily="49" charset="-128"/>
              </a:rPr>
              <a:t>体験</a:t>
            </a:r>
            <a:endParaRPr lang="ja-JP" altLang="en-US" sz="2000">
              <a:solidFill>
                <a:schemeClr val="tx1"/>
              </a:solidFill>
              <a:latin typeface="ＭＳ ゴシック" panose="020B0609070205080204" pitchFamily="49" charset="-128"/>
              <a:ea typeface="ＭＳ ゴシック" panose="020B0609070205080204" pitchFamily="49" charset="-128"/>
            </a:endParaRPr>
          </a:p>
        </p:txBody>
      </p:sp>
      <p:sp>
        <p:nvSpPr>
          <p:cNvPr id="8" name="六角形 7"/>
          <p:cNvSpPr/>
          <p:nvPr/>
        </p:nvSpPr>
        <p:spPr>
          <a:xfrm>
            <a:off x="6011863" y="3265488"/>
            <a:ext cx="2684462" cy="1100137"/>
          </a:xfrm>
          <a:prstGeom prst="hexagon">
            <a:avLst/>
          </a:prstGeom>
        </p:spPr>
        <p:style>
          <a:lnRef idx="1">
            <a:schemeClr val="accent1"/>
          </a:lnRef>
          <a:fillRef idx="2">
            <a:schemeClr val="accent1"/>
          </a:fillRef>
          <a:effectRef idx="1">
            <a:schemeClr val="accent1"/>
          </a:effectRef>
          <a:fontRef idx="minor">
            <a:schemeClr val="dk1"/>
          </a:fontRef>
        </p:style>
        <p:txBody>
          <a:bodyPr lIns="0" tIns="0" rIns="0" bIns="0" anchor="ctr" anchorCtr="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ja-JP" altLang="en-US" sz="2000">
                <a:solidFill>
                  <a:schemeClr val="tx1"/>
                </a:solidFill>
                <a:latin typeface="ＭＳ ゴシック" panose="020B0609070205080204" pitchFamily="49" charset="-128"/>
                <a:ea typeface="ＭＳ ゴシック" panose="020B0609070205080204" pitchFamily="49" charset="-128"/>
              </a:rPr>
              <a:t>参加型</a:t>
            </a:r>
          </a:p>
        </p:txBody>
      </p:sp>
      <p:sp>
        <p:nvSpPr>
          <p:cNvPr id="27654" name="Text Box 555"/>
          <p:cNvSpPr txBox="1">
            <a:spLocks noChangeArrowheads="1"/>
          </p:cNvSpPr>
          <p:nvPr/>
        </p:nvSpPr>
        <p:spPr bwMode="auto">
          <a:xfrm>
            <a:off x="5145088" y="1531938"/>
            <a:ext cx="2882900" cy="528637"/>
          </a:xfrm>
          <a:prstGeom prst="rect">
            <a:avLst/>
          </a:prstGeom>
          <a:noFill/>
          <a:ln w="9525">
            <a:noFill/>
            <a:miter lim="800000"/>
            <a:headEnd/>
            <a:tailEnd/>
          </a:ln>
        </p:spPr>
        <p:txBody>
          <a:bodyPr lIns="27432" tIns="18288" rIns="0" bIns="0"/>
          <a:lstStyle/>
          <a:p>
            <a:r>
              <a:rPr lang="ja-JP" altLang="ja-JP" sz="2000">
                <a:latin typeface="ＭＳ ゴシック" pitchFamily="49" charset="-128"/>
                <a:ea typeface="ＭＳ ゴシック" pitchFamily="49" charset="-128"/>
              </a:rPr>
              <a:t>が鍵となる</a:t>
            </a:r>
            <a:r>
              <a:rPr lang="ja-JP" altLang="en-US" sz="2000">
                <a:latin typeface="ＭＳ ゴシック" pitchFamily="49" charset="-128"/>
                <a:ea typeface="ＭＳ ゴシック" pitchFamily="49" charset="-128"/>
              </a:rPr>
              <a:t>。</a:t>
            </a:r>
            <a:endParaRPr lang="ja-JP" altLang="ja-JP" sz="2000">
              <a:latin typeface="ＭＳ ゴシック" pitchFamily="49" charset="-128"/>
              <a:ea typeface="ＭＳ ゴシック" pitchFamily="49" charset="-128"/>
            </a:endParaRPr>
          </a:p>
        </p:txBody>
      </p:sp>
      <p:sp>
        <p:nvSpPr>
          <p:cNvPr id="10" name="Rectangle 2"/>
          <p:cNvSpPr>
            <a:spLocks noGrp="1" noChangeArrowheads="1"/>
          </p:cNvSpPr>
          <p:nvPr>
            <p:ph type="title"/>
          </p:nvPr>
        </p:nvSpPr>
        <p:spPr/>
        <p:txBody>
          <a:bodyPr/>
          <a:lstStyle/>
          <a:p>
            <a:pPr eaLnBrk="1" hangingPunct="1">
              <a:defRPr/>
            </a:pPr>
            <a:r>
              <a:rPr lang="ja-JP" altLang="ja-JP" sz="3600" dirty="0"/>
              <a:t>熊本市観光活性化のために</a:t>
            </a:r>
            <a:r>
              <a:rPr lang="ja-JP" altLang="ja-JP" sz="3600" dirty="0" smtClean="0"/>
              <a:t>は</a:t>
            </a:r>
            <a:r>
              <a:rPr lang="ja-JP" altLang="en-US" sz="3600" dirty="0" smtClean="0"/>
              <a:t>・・・</a:t>
            </a:r>
            <a:endParaRPr lang="ja-JP" altLang="en-US" sz="3600" dirty="0"/>
          </a:p>
        </p:txBody>
      </p:sp>
      <p:sp>
        <p:nvSpPr>
          <p:cNvPr id="11" name="下矢印 10"/>
          <p:cNvSpPr/>
          <p:nvPr/>
        </p:nvSpPr>
        <p:spPr>
          <a:xfrm>
            <a:off x="3567113" y="1946275"/>
            <a:ext cx="792162" cy="531813"/>
          </a:xfrm>
          <a:prstGeom prst="downArrow">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ja-JP" altLang="en-US"/>
          </a:p>
        </p:txBody>
      </p:sp>
      <p:sp>
        <p:nvSpPr>
          <p:cNvPr id="12" name="下矢印 11"/>
          <p:cNvSpPr/>
          <p:nvPr/>
        </p:nvSpPr>
        <p:spPr>
          <a:xfrm>
            <a:off x="3567113" y="5038725"/>
            <a:ext cx="792162" cy="531813"/>
          </a:xfrm>
          <a:prstGeom prst="downArrow">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ja-JP" altLang="en-US"/>
          </a:p>
        </p:txBody>
      </p:sp>
      <p:grpSp>
        <p:nvGrpSpPr>
          <p:cNvPr id="2" name="グループ化 1"/>
          <p:cNvGrpSpPr/>
          <p:nvPr/>
        </p:nvGrpSpPr>
        <p:grpSpPr>
          <a:xfrm>
            <a:off x="204788" y="5756275"/>
            <a:ext cx="8850312" cy="733425"/>
            <a:chOff x="204788" y="5756275"/>
            <a:chExt cx="8850312" cy="733425"/>
          </a:xfrm>
        </p:grpSpPr>
        <p:pic>
          <p:nvPicPr>
            <p:cNvPr id="27658" name="図 13"/>
            <p:cNvPicPr>
              <a:picLocks noChangeAspect="1"/>
            </p:cNvPicPr>
            <p:nvPr/>
          </p:nvPicPr>
          <p:blipFill>
            <a:blip r:embed="rId3"/>
            <a:srcRect r="14703"/>
            <a:stretch>
              <a:fillRect/>
            </a:stretch>
          </p:blipFill>
          <p:spPr bwMode="auto">
            <a:xfrm>
              <a:off x="204788" y="5756275"/>
              <a:ext cx="5519737" cy="719138"/>
            </a:xfrm>
            <a:prstGeom prst="rect">
              <a:avLst/>
            </a:prstGeom>
            <a:noFill/>
            <a:ln w="9525">
              <a:noFill/>
              <a:miter lim="800000"/>
              <a:headEnd/>
              <a:tailEnd/>
            </a:ln>
          </p:spPr>
        </p:pic>
        <p:pic>
          <p:nvPicPr>
            <p:cNvPr id="27659" name="図 14"/>
            <p:cNvPicPr>
              <a:picLocks noChangeAspect="1"/>
            </p:cNvPicPr>
            <p:nvPr/>
          </p:nvPicPr>
          <p:blipFill>
            <a:blip r:embed="rId4"/>
            <a:srcRect r="56311"/>
            <a:stretch>
              <a:fillRect/>
            </a:stretch>
          </p:blipFill>
          <p:spPr bwMode="auto">
            <a:xfrm>
              <a:off x="6227763" y="5756275"/>
              <a:ext cx="2827337" cy="733425"/>
            </a:xfrm>
            <a:prstGeom prst="rect">
              <a:avLst/>
            </a:prstGeom>
            <a:noFill/>
            <a:ln w="9525">
              <a:noFill/>
              <a:miter lim="800000"/>
              <a:headEnd/>
              <a:tailEnd/>
            </a:ln>
          </p:spPr>
        </p:pic>
        <p:sp>
          <p:nvSpPr>
            <p:cNvPr id="27660" name="Text Box 555"/>
            <p:cNvSpPr txBox="1">
              <a:spLocks noChangeArrowheads="1"/>
            </p:cNvSpPr>
            <p:nvPr/>
          </p:nvSpPr>
          <p:spPr bwMode="auto">
            <a:xfrm>
              <a:off x="5772150" y="5816600"/>
              <a:ext cx="504825" cy="492125"/>
            </a:xfrm>
            <a:prstGeom prst="rect">
              <a:avLst/>
            </a:prstGeom>
            <a:noFill/>
            <a:ln w="9525">
              <a:noFill/>
              <a:miter lim="800000"/>
              <a:headEnd/>
              <a:tailEnd/>
            </a:ln>
          </p:spPr>
          <p:txBody>
            <a:bodyPr lIns="27432" tIns="18288" rIns="0" bIns="0"/>
            <a:lstStyle/>
            <a:p>
              <a:pPr>
                <a:lnSpc>
                  <a:spcPts val="900"/>
                </a:lnSpc>
              </a:pPr>
              <a:endParaRPr lang="en-US" altLang="ja-JP" sz="2200">
                <a:latin typeface="ＭＳ ゴシック" pitchFamily="49" charset="-128"/>
                <a:ea typeface="ＭＳ ゴシック" pitchFamily="49" charset="-128"/>
              </a:endParaRPr>
            </a:p>
            <a:p>
              <a:pPr>
                <a:lnSpc>
                  <a:spcPts val="900"/>
                </a:lnSpc>
              </a:pPr>
              <a:endParaRPr lang="en-US" altLang="ja-JP" sz="2200" b="1">
                <a:latin typeface="ＭＳ ゴシック" pitchFamily="49" charset="-128"/>
                <a:ea typeface="ＭＳ ゴシック" pitchFamily="49" charset="-128"/>
              </a:endParaRPr>
            </a:p>
            <a:p>
              <a:pPr>
                <a:lnSpc>
                  <a:spcPts val="900"/>
                </a:lnSpc>
              </a:pPr>
              <a:r>
                <a:rPr lang="ja-JP" altLang="en-US" sz="2200" b="1">
                  <a:solidFill>
                    <a:srgbClr val="000000"/>
                  </a:solidFill>
                  <a:latin typeface="ＭＳ ゴシック" pitchFamily="49" charset="-128"/>
                  <a:ea typeface="ＭＳ ゴシック" pitchFamily="49" charset="-128"/>
                </a:rPr>
                <a:t>・</a:t>
              </a:r>
            </a:p>
          </p:txBody>
        </p:sp>
      </p:grpSp>
      <p:sp>
        <p:nvSpPr>
          <p:cNvPr id="14" name="Text Box 555"/>
          <p:cNvSpPr txBox="1">
            <a:spLocks noChangeArrowheads="1"/>
          </p:cNvSpPr>
          <p:nvPr/>
        </p:nvSpPr>
        <p:spPr bwMode="auto">
          <a:xfrm>
            <a:off x="611188" y="1531938"/>
            <a:ext cx="4608512" cy="414337"/>
          </a:xfrm>
          <a:prstGeom prst="rect">
            <a:avLst/>
          </a:prstGeom>
          <a:noFill/>
          <a:ln w="9525">
            <a:noFill/>
            <a:miter lim="800000"/>
            <a:headEnd/>
            <a:tailEnd/>
          </a:ln>
        </p:spPr>
        <p:txBody>
          <a:bodyPr lIns="27432" tIns="18288" rIns="0" bIns="0"/>
          <a:lstStyle/>
          <a:p>
            <a:r>
              <a:rPr lang="ja-JP" altLang="en-US" sz="2000" b="1" u="sng" dirty="0">
                <a:latin typeface="ＭＳ ゴシック" pitchFamily="49" charset="-128"/>
                <a:ea typeface="ＭＳ ゴシック" pitchFamily="49" charset="-128"/>
              </a:rPr>
              <a:t>＜</a:t>
            </a:r>
            <a:r>
              <a:rPr lang="ja-JP" altLang="ja-JP" sz="2000" b="1" u="sng" dirty="0">
                <a:latin typeface="ＭＳ ゴシック" pitchFamily="49" charset="-128"/>
                <a:ea typeface="ＭＳ ゴシック" pitchFamily="49" charset="-128"/>
              </a:rPr>
              <a:t>歴史的観光名所への観光客の誘致</a:t>
            </a:r>
            <a:r>
              <a:rPr lang="ja-JP" altLang="en-US" sz="2000" b="1" u="sng" dirty="0">
                <a:latin typeface="ＭＳ ゴシック" pitchFamily="49" charset="-128"/>
                <a:ea typeface="ＭＳ ゴシック" pitchFamily="49" charset="-128"/>
              </a:rPr>
              <a:t>＞</a:t>
            </a:r>
            <a:endParaRPr lang="ja-JP" altLang="ja-JP" sz="2000" dirty="0">
              <a:latin typeface="ＭＳ ゴシック" pitchFamily="49" charset="-128"/>
              <a:ea typeface="ＭＳ ゴシック" pitchFamily="49"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14"/>
                                        </p:tgtEl>
                                      </p:cBhvr>
                                    </p:animEffect>
                                    <p:animScale>
                                      <p:cBhvr>
                                        <p:cTn id="11" dur="250" autoRev="1" fill="hold"/>
                                        <p:tgtEl>
                                          <p:spTgt spid="14"/>
                                        </p:tgtEl>
                                      </p:cBhvr>
                                      <p:by x="105000" y="105000"/>
                                    </p:animScale>
                                  </p:childTnLst>
                                </p:cTn>
                              </p:par>
                              <p:par>
                                <p:cTn id="12" presetID="10" presetClass="entr" presetSubtype="0" fill="hold" grpId="0" nodeType="withEffect">
                                  <p:stCondLst>
                                    <p:cond delay="0"/>
                                  </p:stCondLst>
                                  <p:childTnLst>
                                    <p:set>
                                      <p:cBhvr>
                                        <p:cTn id="13" dur="1" fill="hold">
                                          <p:stCondLst>
                                            <p:cond delay="0"/>
                                          </p:stCondLst>
                                        </p:cTn>
                                        <p:tgtEl>
                                          <p:spTgt spid="27654"/>
                                        </p:tgtEl>
                                        <p:attrNameLst>
                                          <p:attrName>style.visibility</p:attrName>
                                        </p:attrNameLst>
                                      </p:cBhvr>
                                      <p:to>
                                        <p:strVal val="visible"/>
                                      </p:to>
                                    </p:set>
                                    <p:animEffect transition="in" filter="fade">
                                      <p:cBhvr>
                                        <p:cTn id="14" dur="500"/>
                                        <p:tgtEl>
                                          <p:spTgt spid="2765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7649"/>
                                        </p:tgtEl>
                                        <p:attrNameLst>
                                          <p:attrName>style.visibility</p:attrName>
                                        </p:attrNameLst>
                                      </p:cBhvr>
                                      <p:to>
                                        <p:strVal val="visible"/>
                                      </p:to>
                                    </p:set>
                                    <p:animEffect transition="in" filter="fade">
                                      <p:cBhvr>
                                        <p:cTn id="43" dur="500"/>
                                        <p:tgtEl>
                                          <p:spTgt spid="2764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anim calcmode="lin" valueType="num">
                                      <p:cBhvr>
                                        <p:cTn id="54" dur="500" fill="hold"/>
                                        <p:tgtEl>
                                          <p:spTgt spid="2"/>
                                        </p:tgtEl>
                                        <p:attrNameLst>
                                          <p:attrName>ppt_x</p:attrName>
                                        </p:attrNameLst>
                                      </p:cBhvr>
                                      <p:tavLst>
                                        <p:tav tm="0">
                                          <p:val>
                                            <p:strVal val="#ppt_x"/>
                                          </p:val>
                                        </p:tav>
                                        <p:tav tm="100000">
                                          <p:val>
                                            <p:strVal val="#ppt_x"/>
                                          </p:val>
                                        </p:tav>
                                      </p:tavLst>
                                    </p:anim>
                                    <p:anim calcmode="lin" valueType="num">
                                      <p:cBhvr>
                                        <p:cTn id="5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9" grpId="0"/>
      <p:bldP spid="5" grpId="0" animBg="1"/>
      <p:bldP spid="6" grpId="0" animBg="1"/>
      <p:bldP spid="7" grpId="0" animBg="1"/>
      <p:bldP spid="8" grpId="0" animBg="1"/>
      <p:bldP spid="27654" grpId="0"/>
      <p:bldP spid="11" grpId="0" animBg="1"/>
      <p:bldP spid="12" grpId="0" animBg="1"/>
      <p:bldP spid="14" grpId="0"/>
      <p:bldP spid="1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3"/>
          <p:cNvPicPr>
            <a:picLocks noChangeAspect="1"/>
          </p:cNvPicPr>
          <p:nvPr/>
        </p:nvPicPr>
        <p:blipFill>
          <a:blip r:embed="rId3"/>
          <a:srcRect r="14703"/>
          <a:stretch>
            <a:fillRect/>
          </a:stretch>
        </p:blipFill>
        <p:spPr bwMode="auto">
          <a:xfrm>
            <a:off x="-106363" y="3227437"/>
            <a:ext cx="9286875" cy="1209675"/>
          </a:xfrm>
          <a:prstGeom prst="rect">
            <a:avLst/>
          </a:prstGeom>
          <a:noFill/>
          <a:ln w="9525">
            <a:noFill/>
            <a:miter lim="800000"/>
            <a:headEnd/>
            <a:tailEnd/>
          </a:ln>
        </p:spPr>
      </p:pic>
      <p:sp>
        <p:nvSpPr>
          <p:cNvPr id="4" name="Rectangle 2"/>
          <p:cNvSpPr>
            <a:spLocks noGrp="1" noChangeArrowheads="1"/>
          </p:cNvSpPr>
          <p:nvPr>
            <p:ph type="title"/>
          </p:nvPr>
        </p:nvSpPr>
        <p:spPr>
          <a:xfrm>
            <a:off x="304800" y="381000"/>
            <a:ext cx="7772400" cy="914400"/>
          </a:xfrm>
        </p:spPr>
        <p:txBody>
          <a:bodyPr/>
          <a:lstStyle/>
          <a:p>
            <a:pPr eaLnBrk="1" hangingPunct="1">
              <a:defRPr/>
            </a:pPr>
            <a:r>
              <a:rPr lang="ja-JP" altLang="en-US" sz="3600" dirty="0" smtClean="0"/>
              <a:t>提案　その１</a:t>
            </a:r>
            <a:endParaRPr lang="ja-JP" altLang="en-US" sz="3600" dirty="0"/>
          </a:p>
        </p:txBody>
      </p:sp>
    </p:spTree>
    <p:extLst>
      <p:ext uri="{BB962C8B-B14F-4D97-AF65-F5344CB8AC3E}">
        <p14:creationId xmlns:p14="http://schemas.microsoft.com/office/powerpoint/2010/main" val="690773861"/>
      </p:ext>
    </p:extLst>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 fill="hold"/>
                                        <p:tgtEl>
                                          <p:spTgt spid="3"/>
                                        </p:tgtEl>
                                        <p:attrNameLst>
                                          <p:attrName>ppt_w</p:attrName>
                                        </p:attrNameLst>
                                      </p:cBhvr>
                                      <p:tavLst>
                                        <p:tav tm="0">
                                          <p:val>
                                            <p:strVal val="4*#ppt_w"/>
                                          </p:val>
                                        </p:tav>
                                        <p:tav tm="100000">
                                          <p:val>
                                            <p:strVal val="#ppt_w"/>
                                          </p:val>
                                        </p:tav>
                                      </p:tavLst>
                                    </p:anim>
                                    <p:anim calcmode="lin" valueType="num">
                                      <p:cBhvr>
                                        <p:cTn id="8" dur="100" fill="hold"/>
                                        <p:tgtEl>
                                          <p:spTgt spid="3"/>
                                        </p:tgtEl>
                                        <p:attrNameLst>
                                          <p:attrName>ppt_h</p:attrName>
                                        </p:attrNameLst>
                                      </p:cBhvr>
                                      <p:tavLst>
                                        <p:tav tm="0">
                                          <p:val>
                                            <p:strVal val="4*#ppt_h"/>
                                          </p:val>
                                        </p:tav>
                                        <p:tav tm="100000">
                                          <p:val>
                                            <p:strVal val="#ppt_h"/>
                                          </p:val>
                                        </p:tav>
                                      </p:tavLst>
                                    </p:anim>
                                  </p:childTnLst>
                                </p:cTn>
                              </p:par>
                            </p:childTnLst>
                          </p:cTn>
                        </p:par>
                        <p:par>
                          <p:cTn id="9" fill="hold">
                            <p:stCondLst>
                              <p:cond delay="1100"/>
                            </p:stCondLst>
                            <p:childTnLst>
                              <p:par>
                                <p:cTn id="10" presetID="6" presetClass="emph" presetSubtype="0" autoRev="1" fill="hold" nodeType="afterEffect">
                                  <p:stCondLst>
                                    <p:cond delay="0"/>
                                  </p:stCondLst>
                                  <p:childTnLst>
                                    <p:animScale>
                                      <p:cBhvr>
                                        <p:cTn id="11" dur="100" fill="hold"/>
                                        <p:tgtEl>
                                          <p:spTgt spid="3"/>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3"/>
          <p:cNvPicPr>
            <a:picLocks noChangeAspect="1"/>
          </p:cNvPicPr>
          <p:nvPr/>
        </p:nvPicPr>
        <p:blipFill>
          <a:blip r:embed="rId3"/>
          <a:srcRect r="14703"/>
          <a:stretch>
            <a:fillRect/>
          </a:stretch>
        </p:blipFill>
        <p:spPr bwMode="auto">
          <a:xfrm>
            <a:off x="3419872" y="548680"/>
            <a:ext cx="5464324" cy="711763"/>
          </a:xfrm>
          <a:prstGeom prst="rect">
            <a:avLst/>
          </a:prstGeom>
          <a:noFill/>
          <a:ln w="9525">
            <a:noFill/>
            <a:miter lim="800000"/>
            <a:headEnd/>
            <a:tailEnd/>
          </a:ln>
        </p:spPr>
      </p:pic>
      <p:sp>
        <p:nvSpPr>
          <p:cNvPr id="4" name="Rectangle 2"/>
          <p:cNvSpPr>
            <a:spLocks noGrp="1" noChangeArrowheads="1"/>
          </p:cNvSpPr>
          <p:nvPr>
            <p:ph type="title"/>
          </p:nvPr>
        </p:nvSpPr>
        <p:spPr>
          <a:xfrm>
            <a:off x="304800" y="381000"/>
            <a:ext cx="3691136" cy="914400"/>
          </a:xfrm>
        </p:spPr>
        <p:txBody>
          <a:bodyPr/>
          <a:lstStyle/>
          <a:p>
            <a:pPr eaLnBrk="1" hangingPunct="1">
              <a:defRPr/>
            </a:pPr>
            <a:r>
              <a:rPr lang="ja-JP" altLang="en-US" sz="3600" dirty="0" smtClean="0"/>
              <a:t>提案　その１</a:t>
            </a:r>
            <a:endParaRPr lang="ja-JP" altLang="en-US" sz="3600" dirty="0"/>
          </a:p>
        </p:txBody>
      </p:sp>
      <p:pic>
        <p:nvPicPr>
          <p:cNvPr id="5" name="図 3"/>
          <p:cNvPicPr>
            <a:picLocks noChangeAspect="1"/>
          </p:cNvPicPr>
          <p:nvPr/>
        </p:nvPicPr>
        <p:blipFill>
          <a:blip r:embed="rId3"/>
          <a:srcRect r="14703"/>
          <a:stretch>
            <a:fillRect/>
          </a:stretch>
        </p:blipFill>
        <p:spPr bwMode="auto">
          <a:xfrm>
            <a:off x="-114647" y="3212976"/>
            <a:ext cx="9286875" cy="1209675"/>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5"/>
                                        </p:tgtEl>
                                      </p:cBhvr>
                                    </p:animEffect>
                                    <p:set>
                                      <p:cBhvr>
                                        <p:cTn id="7" dur="1" fill="hold">
                                          <p:stCondLst>
                                            <p:cond delay="999"/>
                                          </p:stCondLst>
                                        </p:cTn>
                                        <p:tgtEl>
                                          <p:spTgt spid="5"/>
                                        </p:tgtEl>
                                        <p:attrNameLst>
                                          <p:attrName>style.visibility</p:attrName>
                                        </p:attrNameLst>
                                      </p:cBhvr>
                                      <p:to>
                                        <p:strVal val="hidden"/>
                                      </p:to>
                                    </p:set>
                                  </p:childTnLst>
                                </p:cTn>
                              </p:par>
                              <p:par>
                                <p:cTn id="8" presetID="64" presetClass="path" presetSubtype="0" fill="hold" nodeType="withEffect">
                                  <p:stCondLst>
                                    <p:cond delay="0"/>
                                  </p:stCondLst>
                                  <p:childTnLst>
                                    <p:animMotion origin="layout" path="M 0 -4.07407E-6 L 0.28368 -0.43333 " pathEditMode="relative" rAng="0" ptsTypes="AA">
                                      <p:cBhvr>
                                        <p:cTn id="9" dur="1000" fill="hold"/>
                                        <p:tgtEl>
                                          <p:spTgt spid="5"/>
                                        </p:tgtEl>
                                        <p:attrNameLst>
                                          <p:attrName>ppt_x</p:attrName>
                                          <p:attrName>ppt_y</p:attrName>
                                        </p:attrNameLst>
                                      </p:cBhvr>
                                      <p:rCtr x="14200" y="-21700"/>
                                    </p:animMotion>
                                  </p:childTnLst>
                                </p:cTn>
                              </p:par>
                              <p:par>
                                <p:cTn id="10" presetID="6" presetClass="emph" presetSubtype="0" fill="hold" nodeType="withEffect">
                                  <p:stCondLst>
                                    <p:cond delay="0"/>
                                  </p:stCondLst>
                                  <p:childTnLst>
                                    <p:animScale>
                                      <p:cBhvr>
                                        <p:cTn id="11" dur="2000" fill="hold"/>
                                        <p:tgtEl>
                                          <p:spTgt spid="5"/>
                                        </p:tgtEl>
                                      </p:cBhvr>
                                      <p:by x="50000" y="50000"/>
                                    </p:animScale>
                                  </p:childTnLst>
                                </p:cTn>
                              </p:par>
                              <p:par>
                                <p:cTn id="12" presetID="10" presetClass="entr" presetSubtype="0" fill="hold" nodeType="withEffect">
                                  <p:stCondLst>
                                    <p:cond delay="10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cstate="print">
            <a:extLst/>
          </a:blip>
          <a:stretch>
            <a:fillRect/>
          </a:stretch>
        </p:blipFill>
        <p:spPr>
          <a:xfrm>
            <a:off x="5971274" y="4460192"/>
            <a:ext cx="2411084" cy="1620886"/>
          </a:xfrm>
          <a:prstGeom prst="rect">
            <a:avLst/>
          </a:prstGeom>
          <a:ln>
            <a:noFill/>
          </a:ln>
          <a:effectLst>
            <a:softEdge rad="112500"/>
          </a:effectLst>
        </p:spPr>
      </p:pic>
      <p:pic>
        <p:nvPicPr>
          <p:cNvPr id="8" name="図 7"/>
          <p:cNvPicPr>
            <a:picLocks noChangeAspect="1"/>
          </p:cNvPicPr>
          <p:nvPr/>
        </p:nvPicPr>
        <p:blipFill>
          <a:blip r:embed="rId4">
            <a:extLst/>
          </a:blip>
          <a:stretch>
            <a:fillRect/>
          </a:stretch>
        </p:blipFill>
        <p:spPr>
          <a:xfrm>
            <a:off x="6718173" y="2430909"/>
            <a:ext cx="2278643" cy="1643422"/>
          </a:xfrm>
          <a:prstGeom prst="rect">
            <a:avLst/>
          </a:prstGeom>
          <a:ln>
            <a:noFill/>
          </a:ln>
          <a:effectLst>
            <a:softEdge rad="112500"/>
          </a:effectLst>
        </p:spPr>
      </p:pic>
      <p:sp>
        <p:nvSpPr>
          <p:cNvPr id="9" name="Text Box 555"/>
          <p:cNvSpPr txBox="1">
            <a:spLocks noChangeArrowheads="1"/>
          </p:cNvSpPr>
          <p:nvPr/>
        </p:nvSpPr>
        <p:spPr bwMode="auto">
          <a:xfrm>
            <a:off x="6689725" y="2432050"/>
            <a:ext cx="1544638" cy="358775"/>
          </a:xfrm>
          <a:prstGeom prst="rect">
            <a:avLst/>
          </a:prstGeom>
          <a:ln/>
          <a:extLst/>
        </p:spPr>
        <p:style>
          <a:lnRef idx="1">
            <a:schemeClr val="accent5"/>
          </a:lnRef>
          <a:fillRef idx="2">
            <a:schemeClr val="accent5"/>
          </a:fillRef>
          <a:effectRef idx="1">
            <a:schemeClr val="accent5"/>
          </a:effectRef>
          <a:fontRef idx="minor">
            <a:schemeClr val="dk1"/>
          </a:fontRef>
        </p:style>
        <p:txBody>
          <a:bodyPr lIns="27432" tIns="18288" rIns="0" bIns="0" anchor="ctr" anchorCtr="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ja-JP" altLang="ja-JP" sz="1400" dirty="0">
                <a:latin typeface="ＭＳ ゴシック" panose="020B0609070205080204" pitchFamily="49" charset="-128"/>
                <a:ea typeface="ＭＳ ゴシック" panose="020B0609070205080204" pitchFamily="49" charset="-128"/>
              </a:rPr>
              <a:t>水前寺成趣</a:t>
            </a:r>
            <a:r>
              <a:rPr lang="ja-JP" altLang="ja-JP" sz="1400" dirty="0" smtClean="0">
                <a:latin typeface="ＭＳ ゴシック" panose="020B0609070205080204" pitchFamily="49" charset="-128"/>
                <a:ea typeface="ＭＳ ゴシック" panose="020B0609070205080204" pitchFamily="49" charset="-128"/>
              </a:rPr>
              <a:t>園</a:t>
            </a:r>
            <a:endParaRPr lang="en-US" altLang="ja-JP" sz="1400" dirty="0" smtClean="0">
              <a:latin typeface="ＭＳ ゴシック" panose="020B0609070205080204" pitchFamily="49" charset="-128"/>
              <a:ea typeface="ＭＳ ゴシック" panose="020B0609070205080204" pitchFamily="49" charset="-128"/>
            </a:endParaRPr>
          </a:p>
        </p:txBody>
      </p:sp>
      <p:sp>
        <p:nvSpPr>
          <p:cNvPr id="10" name="Text Box 555"/>
          <p:cNvSpPr txBox="1">
            <a:spLocks noChangeArrowheads="1"/>
          </p:cNvSpPr>
          <p:nvPr/>
        </p:nvSpPr>
        <p:spPr bwMode="auto">
          <a:xfrm>
            <a:off x="5902325" y="4279900"/>
            <a:ext cx="1630363" cy="541338"/>
          </a:xfrm>
          <a:prstGeom prst="rect">
            <a:avLst/>
          </a:prstGeom>
          <a:ln/>
          <a:extLst/>
        </p:spPr>
        <p:style>
          <a:lnRef idx="1">
            <a:schemeClr val="accent5"/>
          </a:lnRef>
          <a:fillRef idx="2">
            <a:schemeClr val="accent5"/>
          </a:fillRef>
          <a:effectRef idx="1">
            <a:schemeClr val="accent5"/>
          </a:effectRef>
          <a:fontRef idx="minor">
            <a:schemeClr val="dk1"/>
          </a:fontRef>
        </p:style>
        <p:txBody>
          <a:bodyPr lIns="27432" tIns="18288" rIns="0" bIns="0" anchor="ctr" anchorCtr="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ja-JP" altLang="ja-JP" sz="1400" dirty="0">
                <a:latin typeface="ＭＳ ゴシック" panose="020B0609070205080204" pitchFamily="49" charset="-128"/>
                <a:ea typeface="ＭＳ ゴシック" panose="020B0609070205080204" pitchFamily="49" charset="-128"/>
              </a:rPr>
              <a:t>横井小楠</a:t>
            </a:r>
            <a:r>
              <a:rPr lang="ja-JP" altLang="ja-JP" sz="1400" dirty="0" smtClean="0">
                <a:latin typeface="ＭＳ ゴシック" panose="020B0609070205080204" pitchFamily="49" charset="-128"/>
                <a:ea typeface="ＭＳ ゴシック" panose="020B0609070205080204" pitchFamily="49" charset="-128"/>
              </a:rPr>
              <a:t>記念館</a:t>
            </a:r>
            <a:endParaRPr lang="en-US" altLang="ja-JP" sz="1400" dirty="0" smtClean="0">
              <a:latin typeface="ＭＳ ゴシック" panose="020B0609070205080204" pitchFamily="49" charset="-128"/>
              <a:ea typeface="ＭＳ ゴシック" panose="020B0609070205080204" pitchFamily="49" charset="-128"/>
            </a:endParaRPr>
          </a:p>
          <a:p>
            <a:pPr>
              <a:defRPr/>
            </a:pPr>
            <a:r>
              <a:rPr lang="ja-JP" altLang="ja-JP" sz="1400" dirty="0" smtClean="0">
                <a:latin typeface="ＭＳ ゴシック" panose="020B0609070205080204" pitchFamily="49" charset="-128"/>
                <a:ea typeface="ＭＳ ゴシック" panose="020B0609070205080204" pitchFamily="49" charset="-128"/>
              </a:rPr>
              <a:t>四時</a:t>
            </a:r>
            <a:r>
              <a:rPr lang="ja-JP" altLang="ja-JP" sz="1400" dirty="0">
                <a:latin typeface="ＭＳ ゴシック" panose="020B0609070205080204" pitchFamily="49" charset="-128"/>
                <a:ea typeface="ＭＳ ゴシック" panose="020B0609070205080204" pitchFamily="49" charset="-128"/>
              </a:rPr>
              <a:t>軒</a:t>
            </a:r>
            <a:endParaRPr lang="en-US" altLang="ja-JP" sz="1400" dirty="0" smtClean="0">
              <a:latin typeface="ＭＳ ゴシック" panose="020B0609070205080204" pitchFamily="49" charset="-128"/>
              <a:ea typeface="ＭＳ ゴシック" panose="020B0609070205080204" pitchFamily="49" charset="-128"/>
            </a:endParaRPr>
          </a:p>
        </p:txBody>
      </p:sp>
      <p:sp>
        <p:nvSpPr>
          <p:cNvPr id="34822" name="Text Box 555"/>
          <p:cNvSpPr txBox="1">
            <a:spLocks noChangeArrowheads="1"/>
          </p:cNvSpPr>
          <p:nvPr/>
        </p:nvSpPr>
        <p:spPr bwMode="auto">
          <a:xfrm>
            <a:off x="582613" y="1685925"/>
            <a:ext cx="7886700" cy="641350"/>
          </a:xfrm>
          <a:prstGeom prst="rect">
            <a:avLst/>
          </a:prstGeom>
          <a:noFill/>
          <a:ln w="9525">
            <a:noFill/>
            <a:miter lim="800000"/>
            <a:headEnd/>
            <a:tailEnd/>
          </a:ln>
        </p:spPr>
        <p:txBody>
          <a:bodyPr lIns="27432" tIns="18288" rIns="0" bIns="0"/>
          <a:lstStyle/>
          <a:p>
            <a:r>
              <a:rPr lang="ja-JP" altLang="en-US" sz="2000" u="sng" dirty="0">
                <a:latin typeface="ＭＳ ゴシック" pitchFamily="49" charset="-128"/>
                <a:ea typeface="ＭＳ ゴシック" pitchFamily="49" charset="-128"/>
              </a:rPr>
              <a:t>みんな</a:t>
            </a:r>
            <a:r>
              <a:rPr lang="ja-JP" altLang="en-US" sz="2000" dirty="0">
                <a:latin typeface="ＭＳ ゴシック" pitchFamily="49" charset="-128"/>
                <a:ea typeface="ＭＳ ゴシック" pitchFamily="49" charset="-128"/>
              </a:rPr>
              <a:t>で楽しく、</a:t>
            </a:r>
            <a:r>
              <a:rPr lang="ja-JP" altLang="en-US" sz="2000" u="sng" dirty="0">
                <a:latin typeface="ＭＳ ゴシック" pitchFamily="49" charset="-128"/>
                <a:ea typeface="ＭＳ ゴシック" pitchFamily="49" charset="-128"/>
              </a:rPr>
              <a:t>歴史的観光名所</a:t>
            </a:r>
            <a:r>
              <a:rPr lang="ja-JP" altLang="en-US" sz="2000" dirty="0">
                <a:latin typeface="ＭＳ ゴシック" pitchFamily="49" charset="-128"/>
                <a:ea typeface="ＭＳ ゴシック" pitchFamily="49" charset="-128"/>
              </a:rPr>
              <a:t>で</a:t>
            </a:r>
            <a:r>
              <a:rPr lang="ja-JP" altLang="en-US" sz="2000" u="sng" dirty="0">
                <a:latin typeface="ＭＳ ゴシック" pitchFamily="49" charset="-128"/>
                <a:ea typeface="ＭＳ ゴシック" pitchFamily="49" charset="-128"/>
              </a:rPr>
              <a:t>時代劇</a:t>
            </a:r>
            <a:r>
              <a:rPr lang="ja-JP" altLang="en-US" sz="2000" dirty="0">
                <a:latin typeface="ＭＳ ゴシック" pitchFamily="49" charset="-128"/>
                <a:ea typeface="ＭＳ ゴシック" pitchFamily="49" charset="-128"/>
              </a:rPr>
              <a:t>をして、楽しもう！</a:t>
            </a:r>
          </a:p>
          <a:p>
            <a:endParaRPr lang="ja-JP" altLang="en-US" sz="900" dirty="0">
              <a:latin typeface="ＭＳ ゴシック" pitchFamily="49" charset="-128"/>
              <a:ea typeface="ＭＳ ゴシック" pitchFamily="49" charset="-128"/>
            </a:endParaRPr>
          </a:p>
          <a:p>
            <a:r>
              <a:rPr lang="ja-JP" altLang="en-US" sz="2000" dirty="0">
                <a:latin typeface="ＭＳ ゴシック" pitchFamily="49" charset="-128"/>
                <a:ea typeface="ＭＳ ゴシック" pitchFamily="49" charset="-128"/>
              </a:rPr>
              <a:t>（</a:t>
            </a:r>
            <a:r>
              <a:rPr lang="en-US" altLang="ja-JP" sz="2000" dirty="0">
                <a:latin typeface="ＭＳ ゴシック" pitchFamily="49" charset="-128"/>
                <a:ea typeface="ＭＳ ゴシック" pitchFamily="49" charset="-128"/>
              </a:rPr>
              <a:t>※</a:t>
            </a:r>
            <a:r>
              <a:rPr lang="ja-JP" altLang="en-US" sz="2000" u="sng" dirty="0">
                <a:solidFill>
                  <a:schemeClr val="accent2"/>
                </a:solidFill>
                <a:latin typeface="ＭＳ ゴシック" pitchFamily="49" charset="-128"/>
                <a:ea typeface="ＭＳ ゴシック" pitchFamily="49" charset="-128"/>
              </a:rPr>
              <a:t>年に１～２回</a:t>
            </a:r>
            <a:r>
              <a:rPr lang="ja-JP" altLang="en-US" sz="2000" dirty="0">
                <a:latin typeface="ＭＳ ゴシック" pitchFamily="49" charset="-128"/>
                <a:ea typeface="ＭＳ ゴシック" pitchFamily="49" charset="-128"/>
              </a:rPr>
              <a:t>開催。場所は随時決定。）</a:t>
            </a:r>
            <a:endParaRPr lang="en-US" altLang="ja-JP" sz="2000" dirty="0">
              <a:latin typeface="ＭＳ ゴシック" pitchFamily="49" charset="-128"/>
              <a:ea typeface="ＭＳ ゴシック" pitchFamily="49" charset="-128"/>
            </a:endParaRPr>
          </a:p>
          <a:p>
            <a:endParaRPr lang="ja-JP" altLang="ja-JP" sz="2000" dirty="0">
              <a:latin typeface="ＭＳ ゴシック" pitchFamily="49" charset="-128"/>
              <a:ea typeface="ＭＳ ゴシック" pitchFamily="49" charset="-128"/>
            </a:endParaRPr>
          </a:p>
        </p:txBody>
      </p:sp>
      <p:grpSp>
        <p:nvGrpSpPr>
          <p:cNvPr id="2" name="グループ化 1"/>
          <p:cNvGrpSpPr>
            <a:grpSpLocks/>
          </p:cNvGrpSpPr>
          <p:nvPr/>
        </p:nvGrpSpPr>
        <p:grpSpPr bwMode="auto">
          <a:xfrm>
            <a:off x="582613" y="2874963"/>
            <a:ext cx="5861050" cy="3376612"/>
            <a:chOff x="582613" y="2312987"/>
            <a:chExt cx="5861595" cy="3376463"/>
          </a:xfrm>
        </p:grpSpPr>
        <p:sp>
          <p:nvSpPr>
            <p:cNvPr id="34828" name="Text Box 555"/>
            <p:cNvSpPr txBox="1">
              <a:spLocks noChangeArrowheads="1"/>
            </p:cNvSpPr>
            <p:nvPr/>
          </p:nvSpPr>
          <p:spPr bwMode="auto">
            <a:xfrm>
              <a:off x="582613" y="2312987"/>
              <a:ext cx="4133403" cy="971997"/>
            </a:xfrm>
            <a:prstGeom prst="rect">
              <a:avLst/>
            </a:prstGeom>
            <a:noFill/>
            <a:ln w="9525">
              <a:noFill/>
              <a:miter lim="800000"/>
              <a:headEnd/>
              <a:tailEnd/>
            </a:ln>
          </p:spPr>
          <p:txBody>
            <a:bodyPr lIns="27432" tIns="18288" rIns="0" bIns="0"/>
            <a:lstStyle/>
            <a:p>
              <a:r>
                <a:rPr lang="ja-JP" altLang="en-US" sz="2000" dirty="0">
                  <a:latin typeface="ＭＳ ゴシック" pitchFamily="49" charset="-128"/>
                  <a:ea typeface="ＭＳ ゴシック" pitchFamily="49" charset="-128"/>
                </a:rPr>
                <a:t>★準備や練習の時間がある方は</a:t>
              </a:r>
              <a:endParaRPr lang="en-US" altLang="ja-JP" sz="2000" dirty="0">
                <a:latin typeface="ＭＳ ゴシック" pitchFamily="49" charset="-128"/>
                <a:ea typeface="ＭＳ ゴシック" pitchFamily="49" charset="-128"/>
              </a:endParaRPr>
            </a:p>
            <a:p>
              <a:pPr marL="0" lvl="2"/>
              <a:r>
                <a:rPr lang="ja-JP" altLang="en-US" sz="2000" dirty="0">
                  <a:latin typeface="ＭＳ ゴシック" pitchFamily="49" charset="-128"/>
                  <a:ea typeface="ＭＳ ゴシック" pitchFamily="49" charset="-128"/>
                </a:rPr>
                <a:t>　　　　　　→</a:t>
              </a:r>
              <a:endParaRPr lang="ja-JP" altLang="ja-JP" sz="2000" dirty="0">
                <a:latin typeface="ＭＳ ゴシック" pitchFamily="49" charset="-128"/>
                <a:ea typeface="ＭＳ ゴシック" pitchFamily="49" charset="-128"/>
              </a:endParaRPr>
            </a:p>
          </p:txBody>
        </p:sp>
        <p:sp>
          <p:nvSpPr>
            <p:cNvPr id="34829" name="Text Box 555"/>
            <p:cNvSpPr txBox="1">
              <a:spLocks noChangeArrowheads="1"/>
            </p:cNvSpPr>
            <p:nvPr/>
          </p:nvSpPr>
          <p:spPr bwMode="auto">
            <a:xfrm>
              <a:off x="582613" y="3399284"/>
              <a:ext cx="4709467" cy="695672"/>
            </a:xfrm>
            <a:prstGeom prst="rect">
              <a:avLst/>
            </a:prstGeom>
            <a:noFill/>
            <a:ln w="9525">
              <a:noFill/>
              <a:miter lim="800000"/>
              <a:headEnd/>
              <a:tailEnd/>
            </a:ln>
          </p:spPr>
          <p:txBody>
            <a:bodyPr lIns="27432" tIns="18288" rIns="0" bIns="0"/>
            <a:lstStyle/>
            <a:p>
              <a:r>
                <a:rPr lang="ja-JP" altLang="en-US" sz="2000">
                  <a:latin typeface="ＭＳ ゴシック" pitchFamily="49" charset="-128"/>
                  <a:ea typeface="ＭＳ ゴシック" pitchFamily="49" charset="-128"/>
                </a:rPr>
                <a:t>★その日だけで楽しみたいという方は</a:t>
              </a:r>
              <a:endParaRPr lang="en-US" altLang="ja-JP" sz="2000">
                <a:latin typeface="ＭＳ ゴシック" pitchFamily="49" charset="-128"/>
                <a:ea typeface="ＭＳ ゴシック" pitchFamily="49" charset="-128"/>
              </a:endParaRPr>
            </a:p>
            <a:p>
              <a:pPr marL="0" lvl="2"/>
              <a:r>
                <a:rPr lang="ja-JP" altLang="en-US" sz="2000">
                  <a:latin typeface="ＭＳ ゴシック" pitchFamily="49" charset="-128"/>
                  <a:ea typeface="ＭＳ ゴシック" pitchFamily="49" charset="-128"/>
                </a:rPr>
                <a:t>　　　　　　→</a:t>
              </a:r>
              <a:endParaRPr lang="en-US" altLang="ja-JP" sz="2800">
                <a:latin typeface="HG丸ｺﾞｼｯｸM-PRO" pitchFamily="50" charset="-128"/>
                <a:ea typeface="HG丸ｺﾞｼｯｸM-PRO" pitchFamily="50" charset="-128"/>
              </a:endParaRPr>
            </a:p>
          </p:txBody>
        </p:sp>
        <p:sp>
          <p:nvSpPr>
            <p:cNvPr id="34830" name="Text Box 555"/>
            <p:cNvSpPr txBox="1">
              <a:spLocks noChangeArrowheads="1"/>
            </p:cNvSpPr>
            <p:nvPr/>
          </p:nvSpPr>
          <p:spPr bwMode="auto">
            <a:xfrm>
              <a:off x="582613" y="4471988"/>
              <a:ext cx="5861595" cy="1217462"/>
            </a:xfrm>
            <a:prstGeom prst="rect">
              <a:avLst/>
            </a:prstGeom>
            <a:noFill/>
            <a:ln w="9525">
              <a:noFill/>
              <a:miter lim="800000"/>
              <a:headEnd/>
              <a:tailEnd/>
            </a:ln>
          </p:spPr>
          <p:txBody>
            <a:bodyPr lIns="27432" tIns="18288" rIns="0" bIns="0"/>
            <a:lstStyle/>
            <a:p>
              <a:r>
                <a:rPr lang="ja-JP" altLang="en-US" sz="2000">
                  <a:latin typeface="ＭＳ ゴシック" pitchFamily="49" charset="-128"/>
                  <a:ea typeface="ＭＳ ゴシック" pitchFamily="49" charset="-128"/>
                </a:rPr>
                <a:t>★まだまだ恥ずかしいし・・・って方は</a:t>
              </a:r>
              <a:endParaRPr lang="en-US" altLang="ja-JP" sz="2000">
                <a:latin typeface="ＭＳ ゴシック" pitchFamily="49" charset="-128"/>
                <a:ea typeface="ＭＳ ゴシック" pitchFamily="49" charset="-128"/>
              </a:endParaRPr>
            </a:p>
            <a:p>
              <a:r>
                <a:rPr lang="ja-JP" altLang="en-US" sz="2000">
                  <a:latin typeface="ＭＳ ゴシック" pitchFamily="49" charset="-128"/>
                  <a:ea typeface="ＭＳ ゴシック" pitchFamily="49" charset="-128"/>
                </a:rPr>
                <a:t>　　　　　　→</a:t>
              </a:r>
              <a:endParaRPr lang="en-US" altLang="ja-JP" sz="2000">
                <a:latin typeface="ＭＳ ゴシック" pitchFamily="49" charset="-128"/>
                <a:ea typeface="ＭＳ ゴシック" pitchFamily="49" charset="-128"/>
              </a:endParaRPr>
            </a:p>
            <a:p>
              <a:endParaRPr lang="en-US" altLang="ja-JP" sz="2000">
                <a:latin typeface="ＭＳ ゴシック" pitchFamily="49" charset="-128"/>
                <a:ea typeface="ＭＳ ゴシック" pitchFamily="49" charset="-128"/>
              </a:endParaRPr>
            </a:p>
            <a:p>
              <a:endParaRPr lang="ja-JP" altLang="ja-JP" sz="2000">
                <a:latin typeface="ＭＳ ゴシック" pitchFamily="49" charset="-128"/>
                <a:ea typeface="ＭＳ ゴシック" pitchFamily="49" charset="-128"/>
              </a:endParaRPr>
            </a:p>
          </p:txBody>
        </p:sp>
      </p:grpSp>
      <p:sp>
        <p:nvSpPr>
          <p:cNvPr id="17" name="Text Box 555"/>
          <p:cNvSpPr txBox="1">
            <a:spLocks noChangeArrowheads="1"/>
          </p:cNvSpPr>
          <p:nvPr/>
        </p:nvSpPr>
        <p:spPr bwMode="auto">
          <a:xfrm>
            <a:off x="2420938" y="3141663"/>
            <a:ext cx="3486150" cy="490537"/>
          </a:xfrm>
          <a:prstGeom prst="rect">
            <a:avLst/>
          </a:prstGeom>
          <a:noFill/>
          <a:ln w="9525">
            <a:noFill/>
            <a:miter lim="800000"/>
            <a:headEnd/>
            <a:tailEnd/>
          </a:ln>
        </p:spPr>
        <p:txBody>
          <a:bodyPr lIns="27432" tIns="18288" rIns="0" bIns="0"/>
          <a:lstStyle/>
          <a:p>
            <a:r>
              <a:rPr lang="ja-JP" altLang="en-US" sz="2800">
                <a:solidFill>
                  <a:srgbClr val="0070C0"/>
                </a:solidFill>
                <a:latin typeface="HG丸ｺﾞｼｯｸM-PRO" pitchFamily="50" charset="-128"/>
                <a:ea typeface="HG丸ｺﾞｼｯｸM-PRO" pitchFamily="50" charset="-128"/>
              </a:rPr>
              <a:t>事前準備参加型</a:t>
            </a:r>
            <a:endParaRPr lang="ja-JP" altLang="ja-JP" sz="2000">
              <a:latin typeface="ＭＳ ゴシック" pitchFamily="49" charset="-128"/>
              <a:ea typeface="ＭＳ ゴシック" pitchFamily="49" charset="-128"/>
            </a:endParaRPr>
          </a:p>
        </p:txBody>
      </p:sp>
      <p:sp>
        <p:nvSpPr>
          <p:cNvPr id="18" name="Text Box 555"/>
          <p:cNvSpPr txBox="1">
            <a:spLocks noChangeArrowheads="1"/>
          </p:cNvSpPr>
          <p:nvPr/>
        </p:nvSpPr>
        <p:spPr bwMode="auto">
          <a:xfrm>
            <a:off x="2420938" y="4275138"/>
            <a:ext cx="3486150" cy="490537"/>
          </a:xfrm>
          <a:prstGeom prst="rect">
            <a:avLst/>
          </a:prstGeom>
          <a:noFill/>
          <a:ln w="9525">
            <a:noFill/>
            <a:miter lim="800000"/>
            <a:headEnd/>
            <a:tailEnd/>
          </a:ln>
        </p:spPr>
        <p:txBody>
          <a:bodyPr lIns="27432" tIns="18288" rIns="0" bIns="0"/>
          <a:lstStyle/>
          <a:p>
            <a:r>
              <a:rPr lang="ja-JP" altLang="en-US" sz="2800">
                <a:solidFill>
                  <a:srgbClr val="0070C0"/>
                </a:solidFill>
                <a:latin typeface="HG丸ｺﾞｼｯｸM-PRO" pitchFamily="50" charset="-128"/>
                <a:ea typeface="HG丸ｺﾞｼｯｸM-PRO" pitchFamily="50" charset="-128"/>
              </a:rPr>
              <a:t>当日参加型</a:t>
            </a:r>
            <a:endParaRPr lang="ja-JP" altLang="ja-JP" sz="2000">
              <a:latin typeface="ＭＳ ゴシック" pitchFamily="49" charset="-128"/>
              <a:ea typeface="ＭＳ ゴシック" pitchFamily="49" charset="-128"/>
            </a:endParaRPr>
          </a:p>
        </p:txBody>
      </p:sp>
      <p:sp>
        <p:nvSpPr>
          <p:cNvPr id="19" name="Text Box 555"/>
          <p:cNvSpPr txBox="1">
            <a:spLocks noChangeArrowheads="1"/>
          </p:cNvSpPr>
          <p:nvPr/>
        </p:nvSpPr>
        <p:spPr bwMode="auto">
          <a:xfrm>
            <a:off x="2420938" y="5384800"/>
            <a:ext cx="3486150" cy="490538"/>
          </a:xfrm>
          <a:prstGeom prst="rect">
            <a:avLst/>
          </a:prstGeom>
          <a:noFill/>
          <a:ln w="9525">
            <a:noFill/>
            <a:miter lim="800000"/>
            <a:headEnd/>
            <a:tailEnd/>
          </a:ln>
        </p:spPr>
        <p:txBody>
          <a:bodyPr lIns="27432" tIns="18288" rIns="0" bIns="0"/>
          <a:lstStyle/>
          <a:p>
            <a:r>
              <a:rPr lang="ja-JP" altLang="en-US" sz="2000">
                <a:solidFill>
                  <a:srgbClr val="0070C0"/>
                </a:solidFill>
                <a:latin typeface="HG丸ｺﾞｼｯｸM-PRO" pitchFamily="50" charset="-128"/>
                <a:ea typeface="HG丸ｺﾞｼｯｸM-PRO" pitchFamily="50" charset="-128"/>
              </a:rPr>
              <a:t>見るだけでもＯＫ！</a:t>
            </a:r>
            <a:endParaRPr lang="ja-JP" altLang="ja-JP" sz="2000">
              <a:solidFill>
                <a:srgbClr val="0070C0"/>
              </a:solidFill>
              <a:latin typeface="HG丸ｺﾞｼｯｸM-PRO" pitchFamily="50" charset="-128"/>
              <a:ea typeface="HG丸ｺﾞｼｯｸM-PRO" pitchFamily="50" charset="-128"/>
            </a:endParaRPr>
          </a:p>
        </p:txBody>
      </p:sp>
      <p:sp>
        <p:nvSpPr>
          <p:cNvPr id="16" name="Rectangle 2"/>
          <p:cNvSpPr>
            <a:spLocks noGrp="1" noChangeArrowheads="1"/>
          </p:cNvSpPr>
          <p:nvPr>
            <p:ph type="title"/>
          </p:nvPr>
        </p:nvSpPr>
        <p:spPr>
          <a:xfrm>
            <a:off x="304800" y="381000"/>
            <a:ext cx="3691136" cy="914400"/>
          </a:xfrm>
        </p:spPr>
        <p:txBody>
          <a:bodyPr/>
          <a:lstStyle/>
          <a:p>
            <a:pPr eaLnBrk="1" hangingPunct="1">
              <a:defRPr/>
            </a:pPr>
            <a:r>
              <a:rPr lang="ja-JP" altLang="en-US" sz="3600" dirty="0" smtClean="0"/>
              <a:t>提案　その１</a:t>
            </a:r>
            <a:endParaRPr lang="ja-JP" altLang="en-US" sz="3600" dirty="0"/>
          </a:p>
        </p:txBody>
      </p:sp>
      <p:pic>
        <p:nvPicPr>
          <p:cNvPr id="20" name="図 3"/>
          <p:cNvPicPr>
            <a:picLocks noChangeAspect="1"/>
          </p:cNvPicPr>
          <p:nvPr/>
        </p:nvPicPr>
        <p:blipFill>
          <a:blip r:embed="rId5"/>
          <a:srcRect r="14703"/>
          <a:stretch>
            <a:fillRect/>
          </a:stretch>
        </p:blipFill>
        <p:spPr bwMode="auto">
          <a:xfrm>
            <a:off x="3419872" y="548680"/>
            <a:ext cx="5464324" cy="7117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1+#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1+#ppt_w/2"/>
                                          </p:val>
                                        </p:tav>
                                        <p:tav tm="100000">
                                          <p:val>
                                            <p:strVal val="#ppt_x"/>
                                          </p:val>
                                        </p:tav>
                                      </p:tavLst>
                                    </p:anim>
                                    <p:anim calcmode="lin" valueType="num">
                                      <p:cBhvr additive="base">
                                        <p:cTn id="1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1+#ppt_w/2"/>
                                          </p:val>
                                        </p:tav>
                                        <p:tav tm="100000">
                                          <p:val>
                                            <p:strVal val="#ppt_x"/>
                                          </p:val>
                                        </p:tav>
                                      </p:tavLst>
                                    </p:anim>
                                    <p:anim calcmode="lin" valueType="num">
                                      <p:cBhvr additive="base">
                                        <p:cTn id="24"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http://upload.wikimedia.org/wikipedia/ja/f/f4/Kumamoto_univercity_museum_1.jpg"/>
          <p:cNvPicPr>
            <a:picLocks noChangeAspect="1" noChangeArrowheads="1"/>
          </p:cNvPicPr>
          <p:nvPr/>
        </p:nvPicPr>
        <p:blipFill>
          <a:blip r:embed="rId2"/>
          <a:srcRect l="8513" r="11461"/>
          <a:stretch>
            <a:fillRect/>
          </a:stretch>
        </p:blipFill>
        <p:spPr bwMode="auto">
          <a:xfrm>
            <a:off x="0" y="0"/>
            <a:ext cx="9144000" cy="6759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8"/>
          <p:cNvPicPr>
            <a:picLocks noChangeAspect="1"/>
          </p:cNvPicPr>
          <p:nvPr/>
        </p:nvPicPr>
        <p:blipFill>
          <a:blip r:embed="rId3"/>
          <a:srcRect r="56311"/>
          <a:stretch>
            <a:fillRect/>
          </a:stretch>
        </p:blipFill>
        <p:spPr bwMode="auto">
          <a:xfrm>
            <a:off x="1908175" y="3141663"/>
            <a:ext cx="4756150" cy="1209675"/>
          </a:xfrm>
          <a:prstGeom prst="rect">
            <a:avLst/>
          </a:prstGeom>
          <a:noFill/>
          <a:ln w="9525">
            <a:noFill/>
            <a:miter lim="800000"/>
            <a:headEnd/>
            <a:tailEnd/>
          </a:ln>
        </p:spPr>
      </p:pic>
      <p:sp>
        <p:nvSpPr>
          <p:cNvPr id="3" name="Rectangle 2"/>
          <p:cNvSpPr>
            <a:spLocks noGrp="1" noChangeArrowheads="1"/>
          </p:cNvSpPr>
          <p:nvPr>
            <p:ph type="title"/>
          </p:nvPr>
        </p:nvSpPr>
        <p:spPr>
          <a:xfrm>
            <a:off x="304800" y="381000"/>
            <a:ext cx="7772400" cy="914400"/>
          </a:xfrm>
        </p:spPr>
        <p:txBody>
          <a:bodyPr/>
          <a:lstStyle/>
          <a:p>
            <a:pPr eaLnBrk="1" hangingPunct="1">
              <a:defRPr/>
            </a:pPr>
            <a:r>
              <a:rPr lang="ja-JP" altLang="en-US" sz="3600" dirty="0" smtClean="0"/>
              <a:t>提案　その２</a:t>
            </a:r>
            <a:endParaRPr lang="ja-JP" altLang="en-US" sz="3600" dirty="0"/>
          </a:p>
        </p:txBody>
      </p:sp>
    </p:spTree>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p:cTn id="7" dur="100" fill="hold"/>
                                        <p:tgtEl>
                                          <p:spTgt spid="4"/>
                                        </p:tgtEl>
                                        <p:attrNameLst>
                                          <p:attrName>ppt_w</p:attrName>
                                        </p:attrNameLst>
                                      </p:cBhvr>
                                      <p:tavLst>
                                        <p:tav tm="0">
                                          <p:val>
                                            <p:strVal val="4*#ppt_w"/>
                                          </p:val>
                                        </p:tav>
                                        <p:tav tm="100000">
                                          <p:val>
                                            <p:strVal val="#ppt_w"/>
                                          </p:val>
                                        </p:tav>
                                      </p:tavLst>
                                    </p:anim>
                                    <p:anim calcmode="lin" valueType="num">
                                      <p:cBhvr>
                                        <p:cTn id="8" dur="100" fill="hold"/>
                                        <p:tgtEl>
                                          <p:spTgt spid="4"/>
                                        </p:tgtEl>
                                        <p:attrNameLst>
                                          <p:attrName>ppt_h</p:attrName>
                                        </p:attrNameLst>
                                      </p:cBhvr>
                                      <p:tavLst>
                                        <p:tav tm="0">
                                          <p:val>
                                            <p:strVal val="4*#ppt_h"/>
                                          </p:val>
                                        </p:tav>
                                        <p:tav tm="100000">
                                          <p:val>
                                            <p:strVal val="#ppt_h"/>
                                          </p:val>
                                        </p:tav>
                                      </p:tavLst>
                                    </p:anim>
                                  </p:childTnLst>
                                </p:cTn>
                              </p:par>
                            </p:childTnLst>
                          </p:cTn>
                        </p:par>
                        <p:par>
                          <p:cTn id="9" fill="hold">
                            <p:stCondLst>
                              <p:cond delay="1100"/>
                            </p:stCondLst>
                            <p:childTnLst>
                              <p:par>
                                <p:cTn id="10" presetID="6" presetClass="emph" presetSubtype="0" autoRev="1" fill="hold" nodeType="afterEffect">
                                  <p:stCondLst>
                                    <p:cond delay="0"/>
                                  </p:stCondLst>
                                  <p:childTnLst>
                                    <p:animScale>
                                      <p:cBhvr>
                                        <p:cTn id="11" dur="100" fill="hold"/>
                                        <p:tgtEl>
                                          <p:spTgt spid="4"/>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pring">
  <a:themeElements>
    <a:clrScheme name="spring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pring">
      <a:majorFont>
        <a:latin typeface="HG正楷書体-PRO"/>
        <a:ea typeface="HG正楷書体-PRO"/>
        <a:cs typeface=""/>
      </a:majorFont>
      <a:minorFont>
        <a:latin typeface="HG正楷書体-PRO"/>
        <a:ea typeface="HG正楷書体-PR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pring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pring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pring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pring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prin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prin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prin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spring</Template>
  <TotalTime>2360</TotalTime>
  <Words>886</Words>
  <Application>Microsoft Office PowerPoint</Application>
  <PresentationFormat>画面に合わせる (4:3)</PresentationFormat>
  <Paragraphs>204</Paragraphs>
  <Slides>19</Slides>
  <Notes>13</Notes>
  <HiddenSlides>0</HiddenSlides>
  <MMClips>1</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19</vt:i4>
      </vt:variant>
    </vt:vector>
  </HeadingPairs>
  <TitlesOfParts>
    <vt:vector size="21" baseType="lpstr">
      <vt:lpstr>spring</vt:lpstr>
      <vt:lpstr>グラフ</vt:lpstr>
      <vt:lpstr>PowerPoint プレゼンテーション</vt:lpstr>
      <vt:lpstr>PowerPoint プレゼンテーション</vt:lpstr>
      <vt:lpstr>熊本市の観光地の現状</vt:lpstr>
      <vt:lpstr>熊本市観光活性化のためには・・・</vt:lpstr>
      <vt:lpstr>提案　その１</vt:lpstr>
      <vt:lpstr>提案　その１</vt:lpstr>
      <vt:lpstr>提案　その１</vt:lpstr>
      <vt:lpstr>PowerPoint プレゼンテーション</vt:lpstr>
      <vt:lpstr>提案　その２</vt:lpstr>
      <vt:lpstr>提案　その２</vt:lpstr>
      <vt:lpstr>提案　その２</vt:lpstr>
      <vt:lpstr>AR上映サンプル画面（合成）</vt:lpstr>
      <vt:lpstr>AR上映サンプル画面（合成）</vt:lpstr>
      <vt:lpstr>費用対効果</vt:lpstr>
      <vt:lpstr>費用対効果</vt:lpstr>
      <vt:lpstr>費用対効果</vt:lpstr>
      <vt:lpstr>PowerPoint プレゼンテーション</vt:lpstr>
      <vt:lpstr>将来的には・・・</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古き良き熊本の再発見</dc:title>
  <dc:creator>matyuoka</dc:creator>
  <cp:lastModifiedBy>yuka</cp:lastModifiedBy>
  <cp:revision>189</cp:revision>
  <dcterms:created xsi:type="dcterms:W3CDTF">2013-09-29T00:15:48Z</dcterms:created>
  <dcterms:modified xsi:type="dcterms:W3CDTF">2013-11-01T22:37:20Z</dcterms:modified>
</cp:coreProperties>
</file>