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277" r:id="rId3"/>
    <p:sldId id="306" r:id="rId4"/>
    <p:sldId id="307" r:id="rId5"/>
    <p:sldId id="299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3D6FB-E12A-41AC-BB69-1A2B41E73807}" type="doc">
      <dgm:prSet loTypeId="urn:microsoft.com/office/officeart/2005/8/layout/radial1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2C273B6-7640-4E9C-B8C3-D94DA2264AAF}">
      <dgm:prSet phldrT="[テキスト]" custT="1"/>
      <dgm:spPr>
        <a:solidFill>
          <a:srgbClr val="FF0066"/>
        </a:solidFill>
        <a:ln w="9525" cmpd="thickThin"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rgbClr val="FF0000"/>
          </a:contourClr>
        </a:sp3d>
      </dgm:spPr>
      <dgm:t>
        <a:bodyPr/>
        <a:lstStyle/>
        <a:p>
          <a:r>
            <a:rPr kumimoji="1" lang="ja-JP" altLang="en-US" sz="1800" b="1" smtClean="0">
              <a:solidFill>
                <a:srgbClr val="FFFFCC"/>
              </a:solidFill>
            </a:rPr>
            <a:t>顔見知り</a:t>
          </a:r>
          <a:endParaRPr kumimoji="1" lang="en-US" altLang="ja-JP" sz="1800" b="1" smtClean="0">
            <a:solidFill>
              <a:srgbClr val="FFFFCC"/>
            </a:solidFill>
          </a:endParaRPr>
        </a:p>
        <a:p>
          <a:r>
            <a:rPr kumimoji="1" lang="ja-JP" altLang="en-US" sz="1800" b="1" smtClean="0">
              <a:solidFill>
                <a:srgbClr val="FFFFCC"/>
              </a:solidFill>
            </a:rPr>
            <a:t>“あいさつ</a:t>
          </a:r>
          <a:r>
            <a:rPr kumimoji="1" lang="ja-JP" altLang="en-US" sz="1800" smtClean="0">
              <a:solidFill>
                <a:srgbClr val="FFFFCC"/>
              </a:solidFill>
            </a:rPr>
            <a:t>”</a:t>
          </a:r>
          <a:endParaRPr kumimoji="1" lang="ja-JP" altLang="en-US" sz="1800" dirty="0">
            <a:solidFill>
              <a:srgbClr val="FFFFCC"/>
            </a:solidFill>
          </a:endParaRPr>
        </a:p>
      </dgm:t>
    </dgm:pt>
    <dgm:pt modelId="{C32602D6-7298-4362-8C04-3775493299CC}" type="parTrans" cxnId="{C02D4E6A-1951-419A-8818-F2D146FC4722}">
      <dgm:prSet/>
      <dgm:spPr/>
      <dgm:t>
        <a:bodyPr/>
        <a:lstStyle/>
        <a:p>
          <a:endParaRPr kumimoji="1" lang="ja-JP" altLang="en-US"/>
        </a:p>
      </dgm:t>
    </dgm:pt>
    <dgm:pt modelId="{59D95D41-E892-433A-A7DD-440CCFCC64A9}" type="sibTrans" cxnId="{C02D4E6A-1951-419A-8818-F2D146FC4722}">
      <dgm:prSet/>
      <dgm:spPr/>
      <dgm:t>
        <a:bodyPr/>
        <a:lstStyle/>
        <a:p>
          <a:endParaRPr kumimoji="1" lang="ja-JP" altLang="en-US"/>
        </a:p>
      </dgm:t>
    </dgm:pt>
    <dgm:pt modelId="{DBB97BD4-F609-4846-9389-DCFAB7A04BE0}">
      <dgm:prSet phldrT="[テキスト]" custT="1"/>
      <dgm:spPr>
        <a:solidFill>
          <a:srgbClr val="00B050"/>
        </a:solidFill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accent4">
              <a:lumMod val="75000"/>
            </a:schemeClr>
          </a:contourClr>
        </a:sp3d>
      </dgm:spPr>
      <dgm:t>
        <a:bodyPr/>
        <a:lstStyle/>
        <a:p>
          <a:r>
            <a:rPr kumimoji="1" lang="ja-JP" altLang="en-US" sz="2400" b="1" dirty="0" smtClean="0">
              <a:solidFill>
                <a:srgbClr val="FF0000"/>
              </a:solidFill>
            </a:rPr>
            <a:t>掃　除</a:t>
          </a:r>
          <a:endParaRPr kumimoji="1" lang="ja-JP" altLang="en-US" sz="2400" b="1" dirty="0">
            <a:solidFill>
              <a:srgbClr val="FF0000"/>
            </a:solidFill>
          </a:endParaRPr>
        </a:p>
      </dgm:t>
    </dgm:pt>
    <dgm:pt modelId="{A535E866-A71F-408D-84D7-D13C43AE007D}" type="parTrans" cxnId="{4CBAA499-828F-4BB5-A3F8-2C00395009A6}">
      <dgm:prSet/>
      <dgm:spPr/>
      <dgm:t>
        <a:bodyPr/>
        <a:lstStyle/>
        <a:p>
          <a:endParaRPr kumimoji="1" lang="ja-JP" altLang="en-US"/>
        </a:p>
      </dgm:t>
    </dgm:pt>
    <dgm:pt modelId="{332BE243-CD7C-4E0D-BD68-039DDB46D0E4}" type="sibTrans" cxnId="{4CBAA499-828F-4BB5-A3F8-2C00395009A6}">
      <dgm:prSet/>
      <dgm:spPr/>
      <dgm:t>
        <a:bodyPr/>
        <a:lstStyle/>
        <a:p>
          <a:endParaRPr kumimoji="1" lang="ja-JP" altLang="en-US"/>
        </a:p>
      </dgm:t>
    </dgm:pt>
    <dgm:pt modelId="{411C346B-5950-4931-9FFA-8DD0F2DADC99}">
      <dgm:prSet phldrT="[テキスト]" custT="1"/>
      <dgm:spPr>
        <a:solidFill>
          <a:srgbClr val="0070C0"/>
        </a:solidFill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rgbClr val="7030A0"/>
          </a:contourClr>
        </a:sp3d>
      </dgm:spPr>
      <dgm:t>
        <a:bodyPr/>
        <a:lstStyle/>
        <a:p>
          <a:r>
            <a:rPr kumimoji="1" lang="ja-JP" altLang="en-US" sz="1800" b="1" dirty="0" smtClean="0">
              <a:solidFill>
                <a:srgbClr val="FFFF00"/>
              </a:solidFill>
            </a:rPr>
            <a:t>フリー</a:t>
          </a:r>
          <a:endParaRPr kumimoji="1" lang="en-US" altLang="ja-JP" sz="1800" b="1" dirty="0" smtClean="0">
            <a:solidFill>
              <a:srgbClr val="FFFF00"/>
            </a:solidFill>
          </a:endParaRPr>
        </a:p>
        <a:p>
          <a:r>
            <a:rPr kumimoji="1" lang="ja-JP" altLang="en-US" sz="1800" b="1" dirty="0" smtClean="0">
              <a:solidFill>
                <a:srgbClr val="FFFF00"/>
              </a:solidFill>
            </a:rPr>
            <a:t>マーケット</a:t>
          </a:r>
          <a:endParaRPr kumimoji="1" lang="ja-JP" altLang="en-US" sz="1800" b="1" dirty="0">
            <a:solidFill>
              <a:srgbClr val="FFFF00"/>
            </a:solidFill>
          </a:endParaRPr>
        </a:p>
      </dgm:t>
    </dgm:pt>
    <dgm:pt modelId="{E1849881-9C3A-4EE2-8A84-AAC9E79A9BD8}" type="parTrans" cxnId="{270BBDEB-D6EF-4377-9070-606275ED1873}">
      <dgm:prSet/>
      <dgm:spPr/>
      <dgm:t>
        <a:bodyPr/>
        <a:lstStyle/>
        <a:p>
          <a:endParaRPr kumimoji="1" lang="ja-JP" altLang="en-US"/>
        </a:p>
      </dgm:t>
    </dgm:pt>
    <dgm:pt modelId="{A6B0F902-AF06-4FF8-85FE-860D9027149B}" type="sibTrans" cxnId="{270BBDEB-D6EF-4377-9070-606275ED1873}">
      <dgm:prSet/>
      <dgm:spPr/>
      <dgm:t>
        <a:bodyPr/>
        <a:lstStyle/>
        <a:p>
          <a:endParaRPr kumimoji="1" lang="ja-JP" altLang="en-US"/>
        </a:p>
      </dgm:t>
    </dgm:pt>
    <dgm:pt modelId="{91A21889-A1D9-4B3A-BEA8-BC3A9F7F6557}">
      <dgm:prSet phldrT="[テキスト]" custT="1"/>
      <dgm:spPr>
        <a:solidFill>
          <a:srgbClr val="FFFF00"/>
        </a:solidFill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accent1">
              <a:lumMod val="75000"/>
            </a:schemeClr>
          </a:contourClr>
        </a:sp3d>
      </dgm:spPr>
      <dgm:t>
        <a:bodyPr/>
        <a:lstStyle/>
        <a:p>
          <a:r>
            <a:rPr kumimoji="1" lang="ja-JP" altLang="en-US" sz="1800" b="1" smtClean="0">
              <a:solidFill>
                <a:schemeClr val="tx1"/>
              </a:solidFill>
            </a:rPr>
            <a:t>スタンプ</a:t>
          </a:r>
          <a:endParaRPr kumimoji="1" lang="en-US" altLang="ja-JP" sz="1800" b="1" smtClean="0">
            <a:solidFill>
              <a:schemeClr val="tx1"/>
            </a:solidFill>
          </a:endParaRPr>
        </a:p>
        <a:p>
          <a:r>
            <a:rPr kumimoji="1" lang="ja-JP" altLang="en-US" sz="1800" b="1" smtClean="0">
              <a:solidFill>
                <a:schemeClr val="tx1"/>
              </a:solidFill>
            </a:rPr>
            <a:t>ラリー</a:t>
          </a:r>
          <a:endParaRPr kumimoji="1" lang="ja-JP" altLang="en-US" sz="1800" b="1" dirty="0">
            <a:solidFill>
              <a:schemeClr val="tx1"/>
            </a:solidFill>
          </a:endParaRPr>
        </a:p>
      </dgm:t>
    </dgm:pt>
    <dgm:pt modelId="{4F56E5E6-20AB-42D0-B1D3-046619067755}" type="sibTrans" cxnId="{AEF8FA81-CB9E-4F90-BE81-44E0CBDCD117}">
      <dgm:prSet/>
      <dgm:spPr/>
      <dgm:t>
        <a:bodyPr/>
        <a:lstStyle/>
        <a:p>
          <a:endParaRPr kumimoji="1" lang="ja-JP" altLang="en-US"/>
        </a:p>
      </dgm:t>
    </dgm:pt>
    <dgm:pt modelId="{4A9F1751-A928-4E9E-A312-120CD91005E1}" type="parTrans" cxnId="{AEF8FA81-CB9E-4F90-BE81-44E0CBDCD117}">
      <dgm:prSet/>
      <dgm:spPr/>
      <dgm:t>
        <a:bodyPr/>
        <a:lstStyle/>
        <a:p>
          <a:endParaRPr kumimoji="1" lang="ja-JP" altLang="en-US"/>
        </a:p>
      </dgm:t>
    </dgm:pt>
    <dgm:pt modelId="{6EAE2CFB-9467-4184-AEF6-1011C52B8308}" type="pres">
      <dgm:prSet presAssocID="{4193D6FB-E12A-41AC-BB69-1A2B41E738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2FC7AA4-B6E3-4A48-93A1-F85EF48AD0EB}" type="pres">
      <dgm:prSet presAssocID="{B2C273B6-7640-4E9C-B8C3-D94DA2264AAF}" presName="centerShape" presStyleLbl="node0" presStyleIdx="0" presStyleCnt="1" custScaleX="68988" custScaleY="68988" custLinFactNeighborX="145" custLinFactNeighborY="-11163"/>
      <dgm:spPr/>
      <dgm:t>
        <a:bodyPr/>
        <a:lstStyle/>
        <a:p>
          <a:endParaRPr kumimoji="1" lang="ja-JP" altLang="en-US"/>
        </a:p>
      </dgm:t>
    </dgm:pt>
    <dgm:pt modelId="{9AB07D1A-2DB8-47F8-8AB5-15F44805F517}" type="pres">
      <dgm:prSet presAssocID="{A535E866-A71F-408D-84D7-D13C43AE007D}" presName="Name9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104978AB-F338-4560-AA61-5324FAC01F29}" type="pres">
      <dgm:prSet presAssocID="{A535E866-A71F-408D-84D7-D13C43AE007D}" presName="connTx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CE681786-2022-4AD1-B2D8-FEBACA341A0B}" type="pres">
      <dgm:prSet presAssocID="{DBB97BD4-F609-4846-9389-DCFAB7A04BE0}" presName="node" presStyleLbl="node1" presStyleIdx="0" presStyleCnt="3" custScaleX="68735" custScaleY="68096" custRadScaleRad="81753" custRadScaleInc="-6989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33B25F6-98B4-4963-AED7-9A3E42C84154}" type="pres">
      <dgm:prSet presAssocID="{4A9F1751-A928-4E9E-A312-120CD91005E1}" presName="Name9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78C90777-B4FB-4552-9240-C355F688AEE1}" type="pres">
      <dgm:prSet presAssocID="{4A9F1751-A928-4E9E-A312-120CD91005E1}" presName="connTx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BF295820-4FF5-428E-BE4D-9DC977B2F848}" type="pres">
      <dgm:prSet presAssocID="{91A21889-A1D9-4B3A-BEA8-BC3A9F7F6557}" presName="node" presStyleLbl="node1" presStyleIdx="1" presStyleCnt="3" custScaleX="68735" custScaleY="68096" custRadScaleRad="82011" custRadScaleInc="-12976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C16BEE6-BA4F-457B-9AD9-4E5353DE29E0}" type="pres">
      <dgm:prSet presAssocID="{E1849881-9C3A-4EE2-8A84-AAC9E79A9BD8}" presName="Name9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45FAC809-4E62-4AFD-8A06-BF9492075C92}" type="pres">
      <dgm:prSet presAssocID="{E1849881-9C3A-4EE2-8A84-AAC9E79A9BD8}" presName="connTx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69FF925B-5548-4E3D-BE64-BDCC2567AE0A}" type="pres">
      <dgm:prSet presAssocID="{411C346B-5950-4931-9FFA-8DD0F2DADC99}" presName="node" presStyleLbl="node1" presStyleIdx="2" presStyleCnt="3" custScaleX="68735" custScaleY="68096" custRadScaleRad="41698" custRadScaleInc="-9969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ADE5984-AAEF-4469-B0AE-F831DF593C5C}" type="presOf" srcId="{A535E866-A71F-408D-84D7-D13C43AE007D}" destId="{104978AB-F338-4560-AA61-5324FAC01F29}" srcOrd="1" destOrd="0" presId="urn:microsoft.com/office/officeart/2005/8/layout/radial1"/>
    <dgm:cxn modelId="{999413F2-EFF8-4E8E-BAB8-B8A27518861C}" type="presOf" srcId="{4A9F1751-A928-4E9E-A312-120CD91005E1}" destId="{78C90777-B4FB-4552-9240-C355F688AEE1}" srcOrd="1" destOrd="0" presId="urn:microsoft.com/office/officeart/2005/8/layout/radial1"/>
    <dgm:cxn modelId="{AEF8FA81-CB9E-4F90-BE81-44E0CBDCD117}" srcId="{B2C273B6-7640-4E9C-B8C3-D94DA2264AAF}" destId="{91A21889-A1D9-4B3A-BEA8-BC3A9F7F6557}" srcOrd="1" destOrd="0" parTransId="{4A9F1751-A928-4E9E-A312-120CD91005E1}" sibTransId="{4F56E5E6-20AB-42D0-B1D3-046619067755}"/>
    <dgm:cxn modelId="{4CBAA499-828F-4BB5-A3F8-2C00395009A6}" srcId="{B2C273B6-7640-4E9C-B8C3-D94DA2264AAF}" destId="{DBB97BD4-F609-4846-9389-DCFAB7A04BE0}" srcOrd="0" destOrd="0" parTransId="{A535E866-A71F-408D-84D7-D13C43AE007D}" sibTransId="{332BE243-CD7C-4E0D-BD68-039DDB46D0E4}"/>
    <dgm:cxn modelId="{C02D4E6A-1951-419A-8818-F2D146FC4722}" srcId="{4193D6FB-E12A-41AC-BB69-1A2B41E73807}" destId="{B2C273B6-7640-4E9C-B8C3-D94DA2264AAF}" srcOrd="0" destOrd="0" parTransId="{C32602D6-7298-4362-8C04-3775493299CC}" sibTransId="{59D95D41-E892-433A-A7DD-440CCFCC64A9}"/>
    <dgm:cxn modelId="{84968E98-68BF-40D7-B07E-9309D1484F32}" type="presOf" srcId="{4193D6FB-E12A-41AC-BB69-1A2B41E73807}" destId="{6EAE2CFB-9467-4184-AEF6-1011C52B8308}" srcOrd="0" destOrd="0" presId="urn:microsoft.com/office/officeart/2005/8/layout/radial1"/>
    <dgm:cxn modelId="{E29A1F6B-B96D-47D5-ADBC-D86A56FBDBAC}" type="presOf" srcId="{4A9F1751-A928-4E9E-A312-120CD91005E1}" destId="{A33B25F6-98B4-4963-AED7-9A3E42C84154}" srcOrd="0" destOrd="0" presId="urn:microsoft.com/office/officeart/2005/8/layout/radial1"/>
    <dgm:cxn modelId="{A98A8F1C-70F6-435B-A9AD-2727F881B076}" type="presOf" srcId="{411C346B-5950-4931-9FFA-8DD0F2DADC99}" destId="{69FF925B-5548-4E3D-BE64-BDCC2567AE0A}" srcOrd="0" destOrd="0" presId="urn:microsoft.com/office/officeart/2005/8/layout/radial1"/>
    <dgm:cxn modelId="{270BBDEB-D6EF-4377-9070-606275ED1873}" srcId="{B2C273B6-7640-4E9C-B8C3-D94DA2264AAF}" destId="{411C346B-5950-4931-9FFA-8DD0F2DADC99}" srcOrd="2" destOrd="0" parTransId="{E1849881-9C3A-4EE2-8A84-AAC9E79A9BD8}" sibTransId="{A6B0F902-AF06-4FF8-85FE-860D9027149B}"/>
    <dgm:cxn modelId="{B6E8B435-96FF-4760-A5B2-A8A303467741}" type="presOf" srcId="{E1849881-9C3A-4EE2-8A84-AAC9E79A9BD8}" destId="{DC16BEE6-BA4F-457B-9AD9-4E5353DE29E0}" srcOrd="0" destOrd="0" presId="urn:microsoft.com/office/officeart/2005/8/layout/radial1"/>
    <dgm:cxn modelId="{4A899496-0E28-4648-B29D-CF5785B2BCBC}" type="presOf" srcId="{A535E866-A71F-408D-84D7-D13C43AE007D}" destId="{9AB07D1A-2DB8-47F8-8AB5-15F44805F517}" srcOrd="0" destOrd="0" presId="urn:microsoft.com/office/officeart/2005/8/layout/radial1"/>
    <dgm:cxn modelId="{CAFE8475-70D8-4694-B2C8-F052D0C83BB7}" type="presOf" srcId="{DBB97BD4-F609-4846-9389-DCFAB7A04BE0}" destId="{CE681786-2022-4AD1-B2D8-FEBACA341A0B}" srcOrd="0" destOrd="0" presId="urn:microsoft.com/office/officeart/2005/8/layout/radial1"/>
    <dgm:cxn modelId="{D006A81E-E4CB-4D4C-B76C-CFD736F91927}" type="presOf" srcId="{E1849881-9C3A-4EE2-8A84-AAC9E79A9BD8}" destId="{45FAC809-4E62-4AFD-8A06-BF9492075C92}" srcOrd="1" destOrd="0" presId="urn:microsoft.com/office/officeart/2005/8/layout/radial1"/>
    <dgm:cxn modelId="{351B08C6-9553-4EBC-BEC4-7A01D6BB9611}" type="presOf" srcId="{91A21889-A1D9-4B3A-BEA8-BC3A9F7F6557}" destId="{BF295820-4FF5-428E-BE4D-9DC977B2F848}" srcOrd="0" destOrd="0" presId="urn:microsoft.com/office/officeart/2005/8/layout/radial1"/>
    <dgm:cxn modelId="{B4858259-F4E8-424A-9510-1B6153CE7768}" type="presOf" srcId="{B2C273B6-7640-4E9C-B8C3-D94DA2264AAF}" destId="{72FC7AA4-B6E3-4A48-93A1-F85EF48AD0EB}" srcOrd="0" destOrd="0" presId="urn:microsoft.com/office/officeart/2005/8/layout/radial1"/>
    <dgm:cxn modelId="{2723D612-230D-4CD0-B41D-005B7A0C433C}" type="presParOf" srcId="{6EAE2CFB-9467-4184-AEF6-1011C52B8308}" destId="{72FC7AA4-B6E3-4A48-93A1-F85EF48AD0EB}" srcOrd="0" destOrd="0" presId="urn:microsoft.com/office/officeart/2005/8/layout/radial1"/>
    <dgm:cxn modelId="{31C0DD23-D375-4C7C-8F38-7ED65EE0BD27}" type="presParOf" srcId="{6EAE2CFB-9467-4184-AEF6-1011C52B8308}" destId="{9AB07D1A-2DB8-47F8-8AB5-15F44805F517}" srcOrd="1" destOrd="0" presId="urn:microsoft.com/office/officeart/2005/8/layout/radial1"/>
    <dgm:cxn modelId="{C27D8467-DD1A-48AF-8148-5173808283EE}" type="presParOf" srcId="{9AB07D1A-2DB8-47F8-8AB5-15F44805F517}" destId="{104978AB-F338-4560-AA61-5324FAC01F29}" srcOrd="0" destOrd="0" presId="urn:microsoft.com/office/officeart/2005/8/layout/radial1"/>
    <dgm:cxn modelId="{3B8044DB-DB23-49A4-A27A-BCBF051D38BD}" type="presParOf" srcId="{6EAE2CFB-9467-4184-AEF6-1011C52B8308}" destId="{CE681786-2022-4AD1-B2D8-FEBACA341A0B}" srcOrd="2" destOrd="0" presId="urn:microsoft.com/office/officeart/2005/8/layout/radial1"/>
    <dgm:cxn modelId="{92938DEE-3BA5-4A8F-A656-F15F5E37915B}" type="presParOf" srcId="{6EAE2CFB-9467-4184-AEF6-1011C52B8308}" destId="{A33B25F6-98B4-4963-AED7-9A3E42C84154}" srcOrd="3" destOrd="0" presId="urn:microsoft.com/office/officeart/2005/8/layout/radial1"/>
    <dgm:cxn modelId="{A0EF248E-073C-47A4-8178-3EA68D3444ED}" type="presParOf" srcId="{A33B25F6-98B4-4963-AED7-9A3E42C84154}" destId="{78C90777-B4FB-4552-9240-C355F688AEE1}" srcOrd="0" destOrd="0" presId="urn:microsoft.com/office/officeart/2005/8/layout/radial1"/>
    <dgm:cxn modelId="{ADA4CFFF-CDA4-402C-9899-1A538077315F}" type="presParOf" srcId="{6EAE2CFB-9467-4184-AEF6-1011C52B8308}" destId="{BF295820-4FF5-428E-BE4D-9DC977B2F848}" srcOrd="4" destOrd="0" presId="urn:microsoft.com/office/officeart/2005/8/layout/radial1"/>
    <dgm:cxn modelId="{481701E8-34F1-4D05-8361-A4CEDBE60D31}" type="presParOf" srcId="{6EAE2CFB-9467-4184-AEF6-1011C52B8308}" destId="{DC16BEE6-BA4F-457B-9AD9-4E5353DE29E0}" srcOrd="5" destOrd="0" presId="urn:microsoft.com/office/officeart/2005/8/layout/radial1"/>
    <dgm:cxn modelId="{F6C42D58-7A29-4EB5-8980-811712166FA7}" type="presParOf" srcId="{DC16BEE6-BA4F-457B-9AD9-4E5353DE29E0}" destId="{45FAC809-4E62-4AFD-8A06-BF9492075C92}" srcOrd="0" destOrd="0" presId="urn:microsoft.com/office/officeart/2005/8/layout/radial1"/>
    <dgm:cxn modelId="{B455D483-05E8-456A-8C45-3463A89D7AFA}" type="presParOf" srcId="{6EAE2CFB-9467-4184-AEF6-1011C52B8308}" destId="{69FF925B-5548-4E3D-BE64-BDCC2567AE0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C7AA4-B6E3-4A48-93A1-F85EF48AD0EB}">
      <dsp:nvSpPr>
        <dsp:cNvPr id="0" name=""/>
        <dsp:cNvSpPr/>
      </dsp:nvSpPr>
      <dsp:spPr>
        <a:xfrm>
          <a:off x="3779905" y="2708914"/>
          <a:ext cx="1601707" cy="1601707"/>
        </a:xfrm>
        <a:prstGeom prst="ellipse">
          <a:avLst/>
        </a:prstGeom>
        <a:solidFill>
          <a:srgbClr val="FF0066"/>
        </a:solidFill>
        <a:ln w="9525" cmpd="thickThin">
          <a:noFill/>
        </a:ln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rgbClr val="FF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smtClean="0">
              <a:solidFill>
                <a:srgbClr val="FFFFCC"/>
              </a:solidFill>
            </a:rPr>
            <a:t>顔見知り</a:t>
          </a:r>
          <a:endParaRPr kumimoji="1" lang="en-US" altLang="ja-JP" sz="1800" b="1" kern="1200" smtClean="0">
            <a:solidFill>
              <a:srgbClr val="FFFFCC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smtClean="0">
              <a:solidFill>
                <a:srgbClr val="FFFFCC"/>
              </a:solidFill>
            </a:rPr>
            <a:t>“あいさつ</a:t>
          </a:r>
          <a:r>
            <a:rPr kumimoji="1" lang="ja-JP" altLang="en-US" sz="1800" kern="1200" smtClean="0">
              <a:solidFill>
                <a:srgbClr val="FFFFCC"/>
              </a:solidFill>
            </a:rPr>
            <a:t>”</a:t>
          </a:r>
          <a:endParaRPr kumimoji="1" lang="ja-JP" altLang="en-US" sz="1800" kern="1200" dirty="0">
            <a:solidFill>
              <a:srgbClr val="FFFFCC"/>
            </a:solidFill>
          </a:endParaRPr>
        </a:p>
      </dsp:txBody>
      <dsp:txXfrm>
        <a:off x="4014470" y="2943479"/>
        <a:ext cx="1132577" cy="1132577"/>
      </dsp:txXfrm>
    </dsp:sp>
    <dsp:sp modelId="{9AB07D1A-2DB8-47F8-8AB5-15F44805F517}">
      <dsp:nvSpPr>
        <dsp:cNvPr id="0" name=""/>
        <dsp:cNvSpPr/>
      </dsp:nvSpPr>
      <dsp:spPr>
        <a:xfrm rot="12901065">
          <a:off x="3534221" y="2904121"/>
          <a:ext cx="429538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429538" y="22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3738251" y="2916234"/>
        <a:ext cx="21476" cy="21476"/>
      </dsp:txXfrm>
    </dsp:sp>
    <dsp:sp modelId="{CE681786-2022-4AD1-B2D8-FEBACA341A0B}">
      <dsp:nvSpPr>
        <dsp:cNvPr id="0" name=""/>
        <dsp:cNvSpPr/>
      </dsp:nvSpPr>
      <dsp:spPr>
        <a:xfrm>
          <a:off x="2123729" y="1556779"/>
          <a:ext cx="1595833" cy="1580997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accent4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 smtClean="0">
              <a:solidFill>
                <a:srgbClr val="FF0000"/>
              </a:solidFill>
            </a:rPr>
            <a:t>掃　除</a:t>
          </a:r>
          <a:endParaRPr kumimoji="1" lang="ja-JP" altLang="en-US" sz="2400" b="1" kern="1200" dirty="0">
            <a:solidFill>
              <a:srgbClr val="FF0000"/>
            </a:solidFill>
          </a:endParaRPr>
        </a:p>
      </dsp:txBody>
      <dsp:txXfrm>
        <a:off x="2357433" y="1788311"/>
        <a:ext cx="1128425" cy="1117933"/>
      </dsp:txXfrm>
    </dsp:sp>
    <dsp:sp modelId="{A33B25F6-98B4-4963-AED7-9A3E42C84154}">
      <dsp:nvSpPr>
        <dsp:cNvPr id="0" name=""/>
        <dsp:cNvSpPr/>
      </dsp:nvSpPr>
      <dsp:spPr>
        <a:xfrm rot="19493250">
          <a:off x="5197230" y="2904125"/>
          <a:ext cx="424743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424743" y="22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5398983" y="2916358"/>
        <a:ext cx="21237" cy="21237"/>
      </dsp:txXfrm>
    </dsp:sp>
    <dsp:sp modelId="{BF295820-4FF5-428E-BE4D-9DC977B2F848}">
      <dsp:nvSpPr>
        <dsp:cNvPr id="0" name=""/>
        <dsp:cNvSpPr/>
      </dsp:nvSpPr>
      <dsp:spPr>
        <a:xfrm>
          <a:off x="5436099" y="1556801"/>
          <a:ext cx="1595833" cy="1580997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smtClean="0">
              <a:solidFill>
                <a:schemeClr val="tx1"/>
              </a:solidFill>
            </a:rPr>
            <a:t>スタンプ</a:t>
          </a:r>
          <a:endParaRPr kumimoji="1" lang="en-US" altLang="ja-JP" sz="1800" b="1" kern="120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smtClean="0">
              <a:solidFill>
                <a:schemeClr val="tx1"/>
              </a:solidFill>
            </a:rPr>
            <a:t>ラリー</a:t>
          </a:r>
          <a:endParaRPr kumimoji="1" lang="ja-JP" altLang="en-US" sz="1800" b="1" kern="1200" dirty="0">
            <a:solidFill>
              <a:schemeClr val="tx1"/>
            </a:solidFill>
          </a:endParaRPr>
        </a:p>
      </dsp:txBody>
      <dsp:txXfrm>
        <a:off x="5669803" y="1788333"/>
        <a:ext cx="1128425" cy="1117933"/>
      </dsp:txXfrm>
    </dsp:sp>
    <dsp:sp modelId="{DC16BEE6-BA4F-457B-9AD9-4E5353DE29E0}">
      <dsp:nvSpPr>
        <dsp:cNvPr id="0" name=""/>
        <dsp:cNvSpPr/>
      </dsp:nvSpPr>
      <dsp:spPr>
        <a:xfrm rot="5422793">
          <a:off x="4403051" y="4459011"/>
          <a:ext cx="342525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342525" y="22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4565751" y="4473300"/>
        <a:ext cx="17126" cy="17126"/>
      </dsp:txXfrm>
    </dsp:sp>
    <dsp:sp modelId="{69FF925B-5548-4E3D-BE64-BDCC2567AE0A}">
      <dsp:nvSpPr>
        <dsp:cNvPr id="0" name=""/>
        <dsp:cNvSpPr/>
      </dsp:nvSpPr>
      <dsp:spPr>
        <a:xfrm>
          <a:off x="3770021" y="4653105"/>
          <a:ext cx="1595833" cy="1580997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rgbClr val="7030A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rgbClr val="FFFF00"/>
              </a:solidFill>
            </a:rPr>
            <a:t>フリー</a:t>
          </a:r>
          <a:endParaRPr kumimoji="1" lang="en-US" altLang="ja-JP" sz="1800" b="1" kern="1200" dirty="0" smtClean="0">
            <a:solidFill>
              <a:srgbClr val="FFFF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rgbClr val="FFFF00"/>
              </a:solidFill>
            </a:rPr>
            <a:t>マーケット</a:t>
          </a:r>
          <a:endParaRPr kumimoji="1" lang="ja-JP" altLang="en-US" sz="1800" b="1" kern="1200" dirty="0">
            <a:solidFill>
              <a:srgbClr val="FFFF00"/>
            </a:solidFill>
          </a:endParaRPr>
        </a:p>
      </dsp:txBody>
      <dsp:txXfrm>
        <a:off x="4003725" y="4884637"/>
        <a:ext cx="1128425" cy="1117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F0F56-F0A1-4D7C-AE46-2694A493EB24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6B434-4FDD-49D2-B104-EBB1D69CAA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40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B434-4FDD-49D2-B104-EBB1D69CAAB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B434-4FDD-49D2-B104-EBB1D69CAAB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B434-4FDD-49D2-B104-EBB1D69CAABC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B434-4FDD-49D2-B104-EBB1D69CAAB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B434-4FDD-49D2-B104-EBB1D69CAAB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166A-F141-4FE4-9C13-EACEA37595A8}" type="datetimeFigureOut">
              <a:rPr kumimoji="1" lang="ja-JP" altLang="en-US" smtClean="0"/>
              <a:pPr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E170-C3C5-4F0E-AB02-C2C433BAEC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rs.search.yahoo.co.jp/_ylt=A3xTpnUhT2JSBOYA0GSDTwx.;_ylu=X3oDMTFvbDhodnNmBHBhdHQDcmljaARwb3MDNARwcm9wA2lzZWFyY2gEcXADcWh2BHNjA0RSBHNlYwNzYwRzbGsDaW1n/SIG=16vhlle6f/EXP=1382275297/**http:/image.search.yahoo.co.jp/search?rkf=2&amp;ei=UTF-8&amp;p=%E7%86%8A%E6%9C%AC%E7%9C%8C+%E5%9C%B0%E5%9B%B3+%E3%82%A4%E3%83%A9%E3%82%B9%E3%83%8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diagramDrawing" Target="../diagrams/drawing1.xml"/><Relationship Id="rId5" Type="http://schemas.openxmlformats.org/officeDocument/2006/relationships/image" Target="../media/image9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458100" cy="144016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ご近所力アップをめざして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4000" dirty="0" smtClean="0"/>
              <a:t>～住民自治を支える土台づくり～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427984" y="4365104"/>
            <a:ext cx="3960440" cy="744488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荒尾菊池水俣連合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 descr="熊本県のイラスト｜イラストカット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5"/>
            <a:ext cx="4266778" cy="4093336"/>
          </a:xfrm>
          <a:prstGeom prst="rect">
            <a:avLst/>
          </a:prstGeom>
          <a:noFill/>
        </p:spPr>
      </p:pic>
      <p:sp>
        <p:nvSpPr>
          <p:cNvPr id="5" name="星 5 4"/>
          <p:cNvSpPr/>
          <p:nvPr/>
        </p:nvSpPr>
        <p:spPr>
          <a:xfrm>
            <a:off x="1763688" y="2780928"/>
            <a:ext cx="504056" cy="43204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 5 5"/>
          <p:cNvSpPr/>
          <p:nvPr/>
        </p:nvSpPr>
        <p:spPr>
          <a:xfrm>
            <a:off x="2699792" y="2564904"/>
            <a:ext cx="504056" cy="43204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 5 6"/>
          <p:cNvSpPr/>
          <p:nvPr/>
        </p:nvSpPr>
        <p:spPr>
          <a:xfrm>
            <a:off x="1619672" y="5733256"/>
            <a:ext cx="504056" cy="43204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ぴかぴかぐるぐる</a:t>
            </a:r>
            <a:r>
              <a:rPr lang="ja-JP" altLang="en-US" dirty="0" err="1" smtClean="0">
                <a:solidFill>
                  <a:srgbClr val="FF0000"/>
                </a:solidFill>
              </a:rPr>
              <a:t>ま</a:t>
            </a:r>
            <a:r>
              <a:rPr lang="ja-JP" altLang="en-US" dirty="0" smtClean="0">
                <a:solidFill>
                  <a:srgbClr val="FF0000"/>
                </a:solidFill>
              </a:rPr>
              <a:t>ー</a:t>
            </a:r>
            <a:r>
              <a:rPr lang="ja-JP" altLang="en-US" dirty="0" err="1" smtClean="0">
                <a:solidFill>
                  <a:srgbClr val="FF0000"/>
                </a:solidFill>
              </a:rPr>
              <a:t>けっ</a:t>
            </a:r>
            <a:r>
              <a:rPr lang="ja-JP" altLang="en-US" dirty="0" smtClean="0">
                <a:solidFill>
                  <a:srgbClr val="FF0000"/>
                </a:solidFill>
              </a:rPr>
              <a:t>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600" dirty="0" smtClean="0">
                <a:solidFill>
                  <a:srgbClr val="0070C0"/>
                </a:solidFill>
              </a:rPr>
              <a:t>そうじ</a:t>
            </a:r>
            <a:r>
              <a:rPr lang="ja-JP" altLang="en-US" sz="3600" dirty="0" smtClean="0"/>
              <a:t>＋</a:t>
            </a:r>
            <a:r>
              <a:rPr lang="ja-JP" altLang="en-US" sz="3600" dirty="0" smtClean="0">
                <a:solidFill>
                  <a:srgbClr val="0070C0"/>
                </a:solidFill>
              </a:rPr>
              <a:t>スタンプラリー</a:t>
            </a:r>
            <a:r>
              <a:rPr lang="ja-JP" altLang="en-US" sz="3600" dirty="0" smtClean="0"/>
              <a:t>＋</a:t>
            </a:r>
            <a:r>
              <a:rPr lang="ja-JP" altLang="en-US" sz="3600" dirty="0" smtClean="0">
                <a:solidFill>
                  <a:srgbClr val="0070C0"/>
                </a:solidFill>
              </a:rPr>
              <a:t>フリーマーケット</a:t>
            </a:r>
            <a:endParaRPr lang="en-US" altLang="ja-JP" sz="36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ja-JP" altLang="en-US" sz="3600" dirty="0" smtClean="0">
                <a:solidFill>
                  <a:srgbClr val="00B050"/>
                </a:solidFill>
              </a:rPr>
              <a:t>区役（半強制）＋周辺からの参加・協力</a:t>
            </a:r>
            <a:endParaRPr lang="en-US" altLang="ja-JP" sz="3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　　　予算４万円～１０万円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（清掃用品、のぼり旗、人件費等）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925044" cy="296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2"/>
          <a:stretch/>
        </p:blipFill>
        <p:spPr bwMode="auto">
          <a:xfrm>
            <a:off x="179512" y="3717032"/>
            <a:ext cx="1872208" cy="10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9552" y="4797152"/>
            <a:ext cx="118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畑　跡地</a:t>
            </a:r>
            <a:endParaRPr kumimoji="1" lang="ja-JP" altLang="en-US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7"/>
          <a:stretch/>
        </p:blipFill>
        <p:spPr bwMode="auto">
          <a:xfrm>
            <a:off x="6732240" y="3717032"/>
            <a:ext cx="18722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2"/>
          <a:stretch/>
        </p:blipFill>
        <p:spPr bwMode="auto">
          <a:xfrm>
            <a:off x="210341" y="5373216"/>
            <a:ext cx="1803649" cy="96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7"/>
          <a:stretch/>
        </p:blipFill>
        <p:spPr bwMode="auto">
          <a:xfrm>
            <a:off x="6732240" y="5301208"/>
            <a:ext cx="1872208" cy="92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092280" y="4797152"/>
            <a:ext cx="119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駐車場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639633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集会所　跡地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20272" y="6309320"/>
            <a:ext cx="165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公園　跡地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10672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ｽﾀﾝﾌﾟ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"/>
            <a:ext cx="2987823" cy="2420887"/>
          </a:xfrm>
          <a:prstGeom prst="rect">
            <a:avLst/>
          </a:prstGeom>
        </p:spPr>
      </p:pic>
      <p:pic>
        <p:nvPicPr>
          <p:cNvPr id="10" name="図 9" descr="清掃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124200" cy="2381250"/>
          </a:xfrm>
          <a:prstGeom prst="rect">
            <a:avLst/>
          </a:prstGeom>
        </p:spPr>
      </p:pic>
      <p:pic>
        <p:nvPicPr>
          <p:cNvPr id="14" name="図 13" descr="ﾌﾘﾏ2.jpg"/>
          <p:cNvPicPr>
            <a:picLocks noChangeAspect="1"/>
          </p:cNvPicPr>
          <p:nvPr/>
        </p:nvPicPr>
        <p:blipFill>
          <a:blip r:embed="rId5" cstate="print"/>
          <a:srcRect l="22712" t="5395" r="3912" b="5591"/>
          <a:stretch>
            <a:fillRect/>
          </a:stretch>
        </p:blipFill>
        <p:spPr>
          <a:xfrm>
            <a:off x="0" y="4397269"/>
            <a:ext cx="3131840" cy="2460731"/>
          </a:xfrm>
          <a:prstGeom prst="rect">
            <a:avLst/>
          </a:prstGeom>
        </p:spPr>
      </p:pic>
      <p:pic>
        <p:nvPicPr>
          <p:cNvPr id="13" name="図 12" descr="ﾌﾘﾏ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455114"/>
            <a:ext cx="3203848" cy="2402886"/>
          </a:xfrm>
          <a:prstGeom prst="rect">
            <a:avLst/>
          </a:prstGeom>
        </p:spPr>
      </p:pic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8552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292752" y="2348880"/>
            <a:ext cx="128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err="1" smtClean="0">
                <a:solidFill>
                  <a:srgbClr val="FF0000"/>
                </a:solidFill>
              </a:rPr>
              <a:t>ぴか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b="1" dirty="0" err="1" smtClean="0">
                <a:solidFill>
                  <a:srgbClr val="FF0000"/>
                </a:solidFill>
              </a:rPr>
              <a:t>ぴか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5936" y="1844824"/>
            <a:ext cx="960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err="1" smtClean="0">
                <a:solidFill>
                  <a:srgbClr val="0070C0"/>
                </a:solidFill>
              </a:rPr>
              <a:t>ぐる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　　</a:t>
            </a:r>
            <a:r>
              <a:rPr lang="ja-JP" altLang="en-US" sz="2000" b="1" dirty="0" err="1" smtClean="0">
                <a:solidFill>
                  <a:srgbClr val="0070C0"/>
                </a:solidFill>
              </a:rPr>
              <a:t>ぐる</a:t>
            </a:r>
            <a:endParaRPr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下カーブ矢印 18"/>
          <p:cNvSpPr/>
          <p:nvPr/>
        </p:nvSpPr>
        <p:spPr>
          <a:xfrm>
            <a:off x="3472120" y="809416"/>
            <a:ext cx="2160240" cy="792088"/>
          </a:xfrm>
          <a:prstGeom prst="curved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0" name="下カーブ矢印 19"/>
          <p:cNvSpPr/>
          <p:nvPr/>
        </p:nvSpPr>
        <p:spPr>
          <a:xfrm>
            <a:off x="1599912" y="4121784"/>
            <a:ext cx="2160240" cy="792088"/>
          </a:xfrm>
          <a:prstGeom prst="curvedDownArrow">
            <a:avLst/>
          </a:prstGeom>
          <a:solidFill>
            <a:schemeClr val="accent1">
              <a:alpha val="50000"/>
            </a:schemeClr>
          </a:solidFill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1" name="下カーブ矢印 20"/>
          <p:cNvSpPr/>
          <p:nvPr/>
        </p:nvSpPr>
        <p:spPr>
          <a:xfrm>
            <a:off x="5200312" y="4049776"/>
            <a:ext cx="2160240" cy="792088"/>
          </a:xfrm>
          <a:prstGeom prst="curvedDownArrow">
            <a:avLst/>
          </a:prstGeom>
          <a:solidFill>
            <a:schemeClr val="accent1">
              <a:alpha val="50000"/>
            </a:schemeClr>
          </a:solidFill>
          <a:scene3d>
            <a:camera prst="orthographicFront">
              <a:rot lat="0" lon="0" rev="14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59832" y="3789040"/>
            <a:ext cx="960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err="1" smtClean="0">
                <a:solidFill>
                  <a:srgbClr val="C0504D">
                    <a:lumMod val="75000"/>
                  </a:srgbClr>
                </a:solidFill>
              </a:rPr>
              <a:t>ぐる</a:t>
            </a:r>
            <a:endParaRPr lang="en-US" altLang="ja-JP" sz="2000" b="1" dirty="0" smtClean="0">
              <a:solidFill>
                <a:srgbClr val="C0504D">
                  <a:lumMod val="75000"/>
                </a:srgbClr>
              </a:solidFill>
            </a:endParaRPr>
          </a:p>
          <a:p>
            <a:r>
              <a:rPr lang="ja-JP" altLang="en-US" sz="2000" b="1" dirty="0" smtClean="0">
                <a:solidFill>
                  <a:srgbClr val="C0504D">
                    <a:lumMod val="75000"/>
                  </a:srgbClr>
                </a:solidFill>
              </a:rPr>
              <a:t>　　</a:t>
            </a:r>
            <a:r>
              <a:rPr lang="ja-JP" altLang="en-US" sz="2000" b="1" dirty="0" err="1" smtClean="0">
                <a:solidFill>
                  <a:srgbClr val="C0504D">
                    <a:lumMod val="75000"/>
                  </a:srgbClr>
                </a:solidFill>
              </a:rPr>
              <a:t>ぐる</a:t>
            </a:r>
            <a:endParaRPr lang="ja-JP" altLang="en-US" sz="20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80112" y="3717032"/>
            <a:ext cx="960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err="1" smtClean="0">
                <a:solidFill>
                  <a:prstClr val="black"/>
                </a:solidFill>
              </a:rPr>
              <a:t>ぐる</a:t>
            </a:r>
            <a:endParaRPr lang="en-US" altLang="ja-JP" sz="2000" b="1" dirty="0" smtClean="0">
              <a:solidFill>
                <a:prstClr val="black"/>
              </a:solidFill>
            </a:endParaRPr>
          </a:p>
          <a:p>
            <a:r>
              <a:rPr lang="ja-JP" altLang="en-US" sz="2000" b="1" dirty="0" smtClean="0">
                <a:solidFill>
                  <a:prstClr val="black"/>
                </a:solidFill>
              </a:rPr>
              <a:t>　　</a:t>
            </a:r>
            <a:r>
              <a:rPr lang="ja-JP" altLang="en-US" sz="2000" b="1" dirty="0" err="1" smtClean="0">
                <a:solidFill>
                  <a:prstClr val="black"/>
                </a:solidFill>
              </a:rPr>
              <a:t>ぐる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84669" y="455473"/>
            <a:ext cx="103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err="1" smtClean="0">
                <a:solidFill>
                  <a:srgbClr val="FF0000"/>
                </a:solidFill>
              </a:rPr>
              <a:t>ぴか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b="1" dirty="0" err="1" smtClean="0">
                <a:solidFill>
                  <a:srgbClr val="FF0000"/>
                </a:solidFill>
              </a:rPr>
              <a:t>ぴか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20072" y="6165304"/>
            <a:ext cx="103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err="1" smtClean="0">
                <a:solidFill>
                  <a:srgbClr val="FF0000"/>
                </a:solidFill>
              </a:rPr>
              <a:t>ぴか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b="1" dirty="0" err="1" smtClean="0">
                <a:solidFill>
                  <a:srgbClr val="FF0000"/>
                </a:solidFill>
              </a:rPr>
              <a:t>ぴか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左矢印吹き出し 25"/>
          <p:cNvSpPr/>
          <p:nvPr/>
        </p:nvSpPr>
        <p:spPr>
          <a:xfrm>
            <a:off x="7068157" y="2492896"/>
            <a:ext cx="2048547" cy="1872208"/>
          </a:xfrm>
          <a:prstGeom prst="leftArrow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prstClr val="black"/>
                </a:solidFill>
              </a:rPr>
              <a:t>近くの</a:t>
            </a:r>
            <a:endParaRPr lang="en-US" altLang="ja-JP" b="1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商店街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prstClr val="black"/>
                </a:solidFill>
              </a:rPr>
              <a:t>から</a:t>
            </a:r>
            <a:endParaRPr lang="en-US" altLang="ja-JP" b="1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 smtClean="0">
                <a:solidFill>
                  <a:prstClr val="black"/>
                </a:solidFill>
              </a:rPr>
              <a:t>協力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28" name="右矢印吹き出し 27"/>
          <p:cNvSpPr/>
          <p:nvPr/>
        </p:nvSpPr>
        <p:spPr>
          <a:xfrm>
            <a:off x="27296" y="2451952"/>
            <a:ext cx="1907704" cy="1872208"/>
          </a:xfrm>
          <a:prstGeom prst="rightArrowCallout">
            <a:avLst/>
          </a:prstGeom>
          <a:solidFill>
            <a:srgbClr val="FFFF9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prstClr val="black"/>
                </a:solidFill>
              </a:rPr>
              <a:t>近くの</a:t>
            </a:r>
            <a:endParaRPr lang="en-US" altLang="ja-JP" b="1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住宅地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prstClr val="black"/>
                </a:solidFill>
              </a:rPr>
              <a:t>から</a:t>
            </a:r>
            <a:endParaRPr lang="en-US" altLang="ja-JP" b="1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 smtClean="0">
                <a:solidFill>
                  <a:prstClr val="black"/>
                </a:solidFill>
              </a:rPr>
              <a:t>参加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31840" y="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AR P丸ゴシック体M" pitchFamily="50" charset="-128"/>
                <a:ea typeface="AR P丸ゴシック体M" pitchFamily="50" charset="-128"/>
              </a:rPr>
              <a:t>イメージ図</a:t>
            </a:r>
            <a:endParaRPr lang="ja-JP" altLang="en-US" sz="2800" b="1" dirty="0">
              <a:solidFill>
                <a:srgbClr val="FF0000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080206" y="1528071"/>
            <a:ext cx="1679946" cy="16799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そうじ</a:t>
            </a:r>
            <a:endParaRPr kumimoji="1" lang="ja-JP" altLang="en-US" sz="3200" dirty="0"/>
          </a:p>
        </p:txBody>
      </p:sp>
      <p:sp>
        <p:nvSpPr>
          <p:cNvPr id="27" name="円/楕円 26"/>
          <p:cNvSpPr/>
          <p:nvPr/>
        </p:nvSpPr>
        <p:spPr>
          <a:xfrm>
            <a:off x="5388211" y="1506351"/>
            <a:ext cx="1679946" cy="16799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スタンプラリー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3717531" y="4550535"/>
            <a:ext cx="1879714" cy="18797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フリー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マーケット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22" grpId="1"/>
      <p:bldP spid="23" grpId="1"/>
      <p:bldP spid="24" grpId="1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87" y="1916832"/>
            <a:ext cx="4192713" cy="325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>
          <a:xfrm>
            <a:off x="2195736" y="1346845"/>
            <a:ext cx="4392488" cy="4392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67544" y="332656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効果</a:t>
            </a:r>
            <a:endParaRPr kumimoji="1" lang="ja-JP" altLang="en-US" sz="4800" dirty="0"/>
          </a:p>
        </p:txBody>
      </p:sp>
      <p:sp>
        <p:nvSpPr>
          <p:cNvPr id="4" name="フローチャート: 処理 3"/>
          <p:cNvSpPr/>
          <p:nvPr/>
        </p:nvSpPr>
        <p:spPr>
          <a:xfrm>
            <a:off x="2627783" y="332656"/>
            <a:ext cx="3409522" cy="18002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solidFill>
                  <a:schemeClr val="tx1"/>
                </a:solidFill>
              </a:rPr>
              <a:t>親近感</a:t>
            </a:r>
            <a:endParaRPr kumimoji="1" lang="en-US" altLang="ja-JP" sz="6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6000" dirty="0" smtClean="0">
                <a:solidFill>
                  <a:schemeClr val="tx1"/>
                </a:solidFill>
              </a:rPr>
              <a:t>協調性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5" name="フローチャート : 代替処理 4"/>
          <p:cNvSpPr/>
          <p:nvPr/>
        </p:nvSpPr>
        <p:spPr>
          <a:xfrm>
            <a:off x="6788940" y="2140347"/>
            <a:ext cx="1584176" cy="86409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協力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539552" y="3933056"/>
            <a:ext cx="1584176" cy="86409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参加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6428900" y="110555"/>
            <a:ext cx="2304256" cy="1806277"/>
          </a:xfrm>
          <a:prstGeom prst="cloudCallout">
            <a:avLst>
              <a:gd name="adj1" fmla="val -14117"/>
              <a:gd name="adj2" fmla="val 34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感謝</a:t>
            </a:r>
            <a:endParaRPr kumimoji="1" lang="ja-JP" altLang="en-US" sz="4800" dirty="0"/>
          </a:p>
        </p:txBody>
      </p:sp>
      <p:sp>
        <p:nvSpPr>
          <p:cNvPr id="10" name="雲形吹き出し 9"/>
          <p:cNvSpPr/>
          <p:nvPr/>
        </p:nvSpPr>
        <p:spPr>
          <a:xfrm>
            <a:off x="740" y="1669257"/>
            <a:ext cx="2304256" cy="1806277"/>
          </a:xfrm>
          <a:prstGeom prst="cloudCallout">
            <a:avLst>
              <a:gd name="adj1" fmla="val -14117"/>
              <a:gd name="adj2" fmla="val 34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安心</a:t>
            </a:r>
            <a:endParaRPr kumimoji="1" lang="ja-JP" altLang="en-US" sz="4800" dirty="0"/>
          </a:p>
        </p:txBody>
      </p:sp>
      <p:sp>
        <p:nvSpPr>
          <p:cNvPr id="9" name="正方形/長方形 8"/>
          <p:cNvSpPr/>
          <p:nvPr/>
        </p:nvSpPr>
        <p:spPr>
          <a:xfrm>
            <a:off x="323528" y="5877272"/>
            <a:ext cx="8496944" cy="864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行政の後押しが必要</a:t>
            </a:r>
            <a:endParaRPr kumimoji="1"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788940" y="3475534"/>
            <a:ext cx="2175548" cy="1465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地域</a:t>
            </a:r>
            <a:r>
              <a:rPr lang="ja-JP" altLang="en-US" sz="2800" dirty="0" smtClean="0">
                <a:solidFill>
                  <a:srgbClr val="FF0000"/>
                </a:solidFill>
              </a:rPr>
              <a:t>社会の底上げ</a:t>
            </a:r>
            <a:endParaRPr kumimoji="1"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23528" y="5013176"/>
            <a:ext cx="6408712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</a:rPr>
              <a:t>区役＋周辺からの参加・協力</a:t>
            </a:r>
            <a:endParaRPr lang="en-US" altLang="ja-JP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/>
              <a:t>これまでの地域活性化という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行政施策の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殻をやぶり、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dirty="0">
                <a:solidFill>
                  <a:srgbClr val="FF0000"/>
                </a:solidFill>
              </a:rPr>
              <a:t>もう</a:t>
            </a:r>
            <a:r>
              <a:rPr lang="ja-JP" altLang="en-US" dirty="0" smtClean="0">
                <a:solidFill>
                  <a:srgbClr val="FF0000"/>
                </a:solidFill>
              </a:rPr>
              <a:t>一歩踏み込んでいく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97" y="436893"/>
            <a:ext cx="3105415" cy="34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屈折矢印 1"/>
          <p:cNvSpPr/>
          <p:nvPr/>
        </p:nvSpPr>
        <p:spPr>
          <a:xfrm>
            <a:off x="971600" y="2636912"/>
            <a:ext cx="2736304" cy="2232248"/>
          </a:xfrm>
          <a:prstGeom prst="bentUp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491880" y="3933056"/>
            <a:ext cx="5220108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u="sng" dirty="0" smtClean="0"/>
              <a:t>ご近所力アップ</a:t>
            </a:r>
            <a:endParaRPr kumimoji="1" lang="en-US" altLang="ja-JP" sz="4800" u="sng" dirty="0" smtClean="0"/>
          </a:p>
          <a:p>
            <a:pPr algn="ctr"/>
            <a:r>
              <a:rPr kumimoji="1" lang="ja-JP" altLang="en-US" sz="4800" dirty="0" smtClean="0"/>
              <a:t>今後の地域社会を変える大きな要素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123</Words>
  <Application>Microsoft Office PowerPoint</Application>
  <PresentationFormat>画面に合わせる (4:3)</PresentationFormat>
  <Paragraphs>63</Paragraphs>
  <Slides>5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ご近所力アップをめざして ～住民自治を支える土台づくり～</vt:lpstr>
      <vt:lpstr>ぴかぴかぐるぐるまーけっと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yasunori</dc:creator>
  <cp:lastModifiedBy>Owner</cp:lastModifiedBy>
  <cp:revision>256</cp:revision>
  <dcterms:created xsi:type="dcterms:W3CDTF">2013-08-31T16:31:57Z</dcterms:created>
  <dcterms:modified xsi:type="dcterms:W3CDTF">2013-11-02T03:19:15Z</dcterms:modified>
</cp:coreProperties>
</file>